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73" r:id="rId3"/>
    <p:sldId id="271" r:id="rId4"/>
    <p:sldId id="272" r:id="rId5"/>
    <p:sldId id="274" r:id="rId6"/>
    <p:sldId id="276" r:id="rId7"/>
    <p:sldId id="257" r:id="rId8"/>
    <p:sldId id="260" r:id="rId9"/>
    <p:sldId id="277" r:id="rId10"/>
    <p:sldId id="266" r:id="rId11"/>
    <p:sldId id="267" r:id="rId12"/>
    <p:sldId id="278" r:id="rId13"/>
    <p:sldId id="270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9E0F05-BBE1-399E-C08C-53C405FC9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5E3F5D4-056B-C0FF-5CFB-C6C698A1B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07805B3-5F81-2D43-2362-2CE581AF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DA5A5B5-ABA9-6EB2-3079-4096B932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4DC25E5-97D9-6190-845E-BDFCDE59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656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941EE4-BF7A-5B53-8ECB-E3732766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3FFA7B0-5CBA-E9C6-0313-70C5D984E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4CEF410-87E2-B268-DC86-66757A78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B07EE1A-D3C7-1B30-E472-240EF65A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361A49-5EA9-6AFA-54E2-EAE7A07F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55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40D1EA9-D9FA-C7AD-378A-E4C8C6AE0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8DD92EE-20B1-F4B6-938C-3CC2E2F76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B96526-2B32-0302-7774-4BD008A5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5378FE-37DD-AB2E-EECB-218065CD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81B6D0-01F1-823C-0597-6EA4075F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886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B1FAD8-13FE-5371-BDEB-04514118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A2E7BA-44F6-5262-B7C4-318BD0861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1A0655-7E1C-1F48-33F6-461C9BE2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1B2783-7672-EE31-2981-2168D4A1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C9E8FF8-07BD-C87D-51BC-B9B3DFD0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324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B48826-670A-703C-D840-149D7314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6C51B93-854F-223D-5296-83EB55D3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6CF059D-2808-9AE8-C8E6-3389E077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2EFB16-AFB8-0F96-DCD6-ED81FC43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700FCCA-3B03-3E38-467D-BB36D17A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229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742FC3-15F4-9F4E-E1FA-9E95AF85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781AB4-8642-B996-CE4D-5435D3870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B5EF7AD-A86D-3B3E-A94D-AE719F05E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9A8A3AE-30EC-D9A0-830E-ADE3EA97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E63846A-85A3-5CF9-276F-0E5D39A0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6353162-DBAC-6A8B-9B45-B28F3A32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522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1098BB-B349-C4AC-8C92-90AEA7655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4208A02-BE3D-A6FC-E229-54F3634C9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B6EF6F2-A89F-B9DB-AB08-24411E358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BFDF2DF-98CC-8590-82DE-D3B72743E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C25669F-B92E-D93B-2874-580C4BF27B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664411A-DB4A-8FCE-2D4F-90A7FC6AE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5D70D92-B1F6-D09C-EB64-A690F097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F4B374E-6A49-12B1-EED5-A13F5025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531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DBFC5D-07E9-E0E0-0F07-726A7FCE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6523DDE-483F-D73B-7816-78070875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0A12C6E-08A0-8A07-99ED-642D52F3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F3ED96A-B66A-8B47-CEC0-4C39E95B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81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5B9A883-2C0F-C246-A2CE-D43352B0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EB2FBAA-47C1-ABAF-68D7-797FA6A8A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64228FA-E1B8-09E1-A244-EF0929C5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983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4421B7-C53C-EDCA-1B6C-C77C91DD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CCB561-5C0E-1487-1B54-C1B62AC0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B4D80D0-73DB-C401-8C12-03519B870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D815453-3DAD-02F1-011E-4438A4684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D5E4D1B-0364-DED4-5CE3-31FF01D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0C04D5D-C881-1B0A-B7F1-040DFC2C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2311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1C6511-76BB-B732-9723-FF47FBC3A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EB4EE8E-9CE3-0BD8-4980-E97BA46C0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29088D0-8403-D3BA-997A-08713FDAB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D919C21-23B1-61CD-BEF2-5910925F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201C665-DA96-D476-CCAA-5FFCD3E4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D0D030E-1B79-AA14-9ECC-3ED86334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733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816A5F-2A62-C639-2E8F-9341B6DA0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6F26F9C-509B-2EA2-3A7A-25E34E888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540A303-89EE-DDD7-D181-9E39A48C8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755FE5-E833-6CAD-9F06-ABFAA9932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2F0887-5E0D-AD85-A7A5-20FDD8D00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2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prijenosno računalo, osoba, Ljudsko lice, odijevanje&#10;&#10;Opis je automatski generiran">
            <a:extLst>
              <a:ext uri="{FF2B5EF4-FFF2-40B4-BE49-F238E27FC236}">
                <a16:creationId xmlns:a16="http://schemas.microsoft.com/office/drawing/2014/main" id="{0C78FF76-F22E-5956-661A-3492BE31F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" b="1817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76343B7-FA1B-4541-9E3A-E6DC1DCB6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Smjer: Ekonomist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30B79F0-C89B-4D13-9FEF-542673A8D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30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3464-3E7E-4FDB-8B77-44994CF2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82" y="524183"/>
            <a:ext cx="5410200" cy="1997075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smo naučili?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7CDCF-9287-49F1-A856-9655216BB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2237172"/>
            <a:ext cx="6091561" cy="326994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Usavršavanje stranog jezika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Snalaženje u nepoznatom okruženju na stranom jeziku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Primjena teorije u praksi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5B029A-EE9F-49AA-B545-781F57786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68" y="-19050"/>
            <a:ext cx="687705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7775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vanjski, ulična rasvjeta, nebo, noć&#10;&#10;Opis je automatski generiran">
            <a:extLst>
              <a:ext uri="{FF2B5EF4-FFF2-40B4-BE49-F238E27FC236}">
                <a16:creationId xmlns:a16="http://schemas.microsoft.com/office/drawing/2014/main" id="{9F683AF0-331A-B87A-028B-0B2372334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CE67886-8471-4236-BF19-901095DD4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>
                <a:solidFill>
                  <a:srgbClr val="FFFFFF"/>
                </a:solidFill>
              </a:rPr>
              <a:t>SLOBODNO VRIJEME?</a:t>
            </a:r>
          </a:p>
        </p:txBody>
      </p:sp>
    </p:spTree>
    <p:extLst>
      <p:ext uri="{BB962C8B-B14F-4D97-AF65-F5344CB8AC3E}">
        <p14:creationId xmlns:p14="http://schemas.microsoft.com/office/powerpoint/2010/main" val="1492685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Slika 2" descr="Slika na kojoj se prikazuje u dvorani, osoba, odijevanje, soba&#10;&#10;Opis je automatski generiran">
            <a:extLst>
              <a:ext uri="{FF2B5EF4-FFF2-40B4-BE49-F238E27FC236}">
                <a16:creationId xmlns:a16="http://schemas.microsoft.com/office/drawing/2014/main" id="{9E79B570-26C6-B87C-3A62-2DA892500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0" y="0"/>
            <a:ext cx="12430125" cy="6856718"/>
          </a:xfrm>
          <a:prstGeom prst="rect">
            <a:avLst/>
          </a:prstGeom>
        </p:spPr>
      </p:pic>
      <p:pic>
        <p:nvPicPr>
          <p:cNvPr id="10" name="Slika 9" descr="Slika na kojoj se prikazuje vanjski, odijevanje, drvo, biljka&#10;&#10;Opis je automatski generiran">
            <a:extLst>
              <a:ext uri="{FF2B5EF4-FFF2-40B4-BE49-F238E27FC236}">
                <a16:creationId xmlns:a16="http://schemas.microsoft.com/office/drawing/2014/main" id="{C9D66B95-0D16-6807-0E46-71E6B6457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879" y="-652436"/>
            <a:ext cx="13722653" cy="8285375"/>
          </a:xfrm>
          <a:prstGeom prst="rect">
            <a:avLst/>
          </a:prstGeom>
        </p:spPr>
      </p:pic>
      <p:pic>
        <p:nvPicPr>
          <p:cNvPr id="12" name="Slika 11" descr="Slika na kojoj se prikazuje zgrada, nebo, vanjski, Ljudsko lice&#10;&#10;Opis je automatski generiran">
            <a:extLst>
              <a:ext uri="{FF2B5EF4-FFF2-40B4-BE49-F238E27FC236}">
                <a16:creationId xmlns:a16="http://schemas.microsoft.com/office/drawing/2014/main" id="{34725BD7-787F-65CC-6A0D-5217A3C85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315" y="-851770"/>
            <a:ext cx="14377136" cy="8879869"/>
          </a:xfrm>
          <a:prstGeom prst="rect">
            <a:avLst/>
          </a:prstGeom>
        </p:spPr>
      </p:pic>
      <p:pic>
        <p:nvPicPr>
          <p:cNvPr id="14" name="Slika 13" descr="Slika na kojoj se prikazuje osoba, vanjski, gazirano piće, odijevanje&#10;&#10;Opis je automatski generiran">
            <a:extLst>
              <a:ext uri="{FF2B5EF4-FFF2-40B4-BE49-F238E27FC236}">
                <a16:creationId xmlns:a16="http://schemas.microsoft.com/office/drawing/2014/main" id="{8F9AFBE1-9888-1A93-7772-AE1B3BF09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5" y="-652436"/>
            <a:ext cx="5877054" cy="7836072"/>
          </a:xfrm>
          <a:prstGeom prst="rect">
            <a:avLst/>
          </a:prstGeom>
        </p:spPr>
      </p:pic>
      <p:pic>
        <p:nvPicPr>
          <p:cNvPr id="16" name="Slika 15" descr="Slika na kojoj se prikazuje hrana, sladoled, osoba, mliječni proizvodi&#10;&#10;Opis je automatski generiran">
            <a:extLst>
              <a:ext uri="{FF2B5EF4-FFF2-40B4-BE49-F238E27FC236}">
                <a16:creationId xmlns:a16="http://schemas.microsoft.com/office/drawing/2014/main" id="{95F0CF85-D783-65E0-9164-954B53DBAB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40" y="-652436"/>
            <a:ext cx="6761500" cy="78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4602"/>
            <a:ext cx="12192000" cy="81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91427" y="5370491"/>
            <a:ext cx="9144000" cy="1056068"/>
          </a:xfrm>
        </p:spPr>
        <p:txBody>
          <a:bodyPr>
            <a:normAutofit fontScale="90000"/>
          </a:bodyPr>
          <a:lstStyle/>
          <a:p>
            <a:r>
              <a:rPr lang="hr-HR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6935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osoba, uredski pribor, tekst, uredska oprema&#10;&#10;Opis je automatski generiran">
            <a:extLst>
              <a:ext uri="{FF2B5EF4-FFF2-40B4-BE49-F238E27FC236}">
                <a16:creationId xmlns:a16="http://schemas.microsoft.com/office/drawing/2014/main" id="{22F15CB2-C953-9AE8-79EB-C98C7B755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989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5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Gdje mogu raditi ekonomisti?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713390"/>
            <a:ext cx="10515600" cy="4925212"/>
          </a:xfrm>
        </p:spPr>
        <p:txBody>
          <a:bodyPr>
            <a:normAutofit/>
          </a:bodyPr>
          <a:lstStyle/>
          <a:p>
            <a:pPr algn="ctr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Banke, osiguravajuća društva i druge financijske institucije</a:t>
            </a:r>
          </a:p>
          <a:p>
            <a:pPr algn="ctr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Administracija i državna uprava</a:t>
            </a:r>
          </a:p>
          <a:p>
            <a:pPr algn="ctr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Virtualna asistencija</a:t>
            </a:r>
          </a:p>
          <a:p>
            <a:pPr algn="ctr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Poduzetništvo</a:t>
            </a:r>
          </a:p>
          <a:p>
            <a:pPr algn="ctr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</a:p>
          <a:p>
            <a:pPr algn="ctr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Prodaja </a:t>
            </a:r>
          </a:p>
          <a:p>
            <a:pPr algn="ctr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hr-HR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sektor</a:t>
            </a:r>
          </a:p>
          <a:p>
            <a:endParaRPr lang="hr-HR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94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4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36">
            <a:extLst>
              <a:ext uri="{FF2B5EF4-FFF2-40B4-BE49-F238E27FC236}">
                <a16:creationId xmlns:a16="http://schemas.microsoft.com/office/drawing/2014/main" id="{4B24796A-C1F6-4B21-B963-70E55A144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82342"/>
          </a:xfrm>
          <a:custGeom>
            <a:avLst/>
            <a:gdLst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67374 w 12192000"/>
              <a:gd name="connsiteY53" fmla="*/ 195957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47067 w 12192000"/>
              <a:gd name="connsiteY54" fmla="*/ 1949706 h 3482342"/>
              <a:gd name="connsiteX55" fmla="*/ 8426060 w 12192000"/>
              <a:gd name="connsiteY55" fmla="*/ 1947126 h 3482342"/>
              <a:gd name="connsiteX56" fmla="*/ 8424042 w 12192000"/>
              <a:gd name="connsiteY56" fmla="*/ 1949367 h 3482342"/>
              <a:gd name="connsiteX57" fmla="*/ 8401276 w 12192000"/>
              <a:gd name="connsiteY57" fmla="*/ 1953968 h 3482342"/>
              <a:gd name="connsiteX58" fmla="*/ 8294129 w 12192000"/>
              <a:gd name="connsiteY58" fmla="*/ 1958387 h 3482342"/>
              <a:gd name="connsiteX59" fmla="*/ 8293892 w 12192000"/>
              <a:gd name="connsiteY59" fmla="*/ 1960370 h 3482342"/>
              <a:gd name="connsiteX60" fmla="*/ 8288078 w 12192000"/>
              <a:gd name="connsiteY60" fmla="*/ 1965222 h 3482342"/>
              <a:gd name="connsiteX61" fmla="*/ 8248914 w 12192000"/>
              <a:gd name="connsiteY61" fmla="*/ 195417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17124 w 12192000"/>
              <a:gd name="connsiteY71" fmla="*/ 1837109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700779 w 12192000"/>
              <a:gd name="connsiteY77" fmla="*/ 1907344 h 3482342"/>
              <a:gd name="connsiteX78" fmla="*/ 6672513 w 12192000"/>
              <a:gd name="connsiteY78" fmla="*/ 1926452 h 3482342"/>
              <a:gd name="connsiteX79" fmla="*/ 6633549 w 12192000"/>
              <a:gd name="connsiteY79" fmla="*/ 1936255 h 3482342"/>
              <a:gd name="connsiteX80" fmla="*/ 6444344 w 12192000"/>
              <a:gd name="connsiteY80" fmla="*/ 1969663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42310 w 12192000"/>
              <a:gd name="connsiteY84" fmla="*/ 2092510 h 3482342"/>
              <a:gd name="connsiteX85" fmla="*/ 6007916 w 12192000"/>
              <a:gd name="connsiteY85" fmla="*/ 2143752 h 3482342"/>
              <a:gd name="connsiteX86" fmla="*/ 5894610 w 12192000"/>
              <a:gd name="connsiteY86" fmla="*/ 2130684 h 3482342"/>
              <a:gd name="connsiteX87" fmla="*/ 5817682 w 12192000"/>
              <a:gd name="connsiteY87" fmla="*/ 2157358 h 3482342"/>
              <a:gd name="connsiteX88" fmla="*/ 5591469 w 12192000"/>
              <a:gd name="connsiteY88" fmla="*/ 2178389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291263 w 12192000"/>
              <a:gd name="connsiteY91" fmla="*/ 2239182 h 3482342"/>
              <a:gd name="connsiteX92" fmla="*/ 5240857 w 12192000"/>
              <a:gd name="connsiteY92" fmla="*/ 2289444 h 3482342"/>
              <a:gd name="connsiteX93" fmla="*/ 5173523 w 12192000"/>
              <a:gd name="connsiteY93" fmla="*/ 2309057 h 3482342"/>
              <a:gd name="connsiteX94" fmla="*/ 5148543 w 12192000"/>
              <a:gd name="connsiteY94" fmla="*/ 2282356 h 3482342"/>
              <a:gd name="connsiteX95" fmla="*/ 5079548 w 12192000"/>
              <a:gd name="connsiteY95" fmla="*/ 2313485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288078 w 12192000"/>
              <a:gd name="connsiteY59" fmla="*/ 19652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293892 w 12192000"/>
              <a:gd name="connsiteY58" fmla="*/ 1960370 h 3482342"/>
              <a:gd name="connsiteX59" fmla="*/ 8351578 w 12192000"/>
              <a:gd name="connsiteY59" fmla="*/ 1914422 h 3482342"/>
              <a:gd name="connsiteX60" fmla="*/ 8248914 w 12192000"/>
              <a:gd name="connsiteY60" fmla="*/ 195417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17124 w 12192000"/>
              <a:gd name="connsiteY70" fmla="*/ 1837109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700779 w 12192000"/>
              <a:gd name="connsiteY76" fmla="*/ 1907344 h 3482342"/>
              <a:gd name="connsiteX77" fmla="*/ 6672513 w 12192000"/>
              <a:gd name="connsiteY77" fmla="*/ 1926452 h 3482342"/>
              <a:gd name="connsiteX78" fmla="*/ 6633549 w 12192000"/>
              <a:gd name="connsiteY78" fmla="*/ 1936255 h 3482342"/>
              <a:gd name="connsiteX79" fmla="*/ 6444344 w 12192000"/>
              <a:gd name="connsiteY79" fmla="*/ 1969663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42310 w 12192000"/>
              <a:gd name="connsiteY83" fmla="*/ 2092510 h 3482342"/>
              <a:gd name="connsiteX84" fmla="*/ 6007916 w 12192000"/>
              <a:gd name="connsiteY84" fmla="*/ 2143752 h 3482342"/>
              <a:gd name="connsiteX85" fmla="*/ 5894610 w 12192000"/>
              <a:gd name="connsiteY85" fmla="*/ 2130684 h 3482342"/>
              <a:gd name="connsiteX86" fmla="*/ 5817682 w 12192000"/>
              <a:gd name="connsiteY86" fmla="*/ 2157358 h 3482342"/>
              <a:gd name="connsiteX87" fmla="*/ 5591469 w 12192000"/>
              <a:gd name="connsiteY87" fmla="*/ 2178389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291263 w 12192000"/>
              <a:gd name="connsiteY90" fmla="*/ 2239182 h 3482342"/>
              <a:gd name="connsiteX91" fmla="*/ 5240857 w 12192000"/>
              <a:gd name="connsiteY91" fmla="*/ 2289444 h 3482342"/>
              <a:gd name="connsiteX92" fmla="*/ 5173523 w 12192000"/>
              <a:gd name="connsiteY92" fmla="*/ 2309057 h 3482342"/>
              <a:gd name="connsiteX93" fmla="*/ 5148543 w 12192000"/>
              <a:gd name="connsiteY93" fmla="*/ 2282356 h 3482342"/>
              <a:gd name="connsiteX94" fmla="*/ 5079548 w 12192000"/>
              <a:gd name="connsiteY94" fmla="*/ 2313485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294129 w 12192000"/>
              <a:gd name="connsiteY57" fmla="*/ 1958387 h 3482342"/>
              <a:gd name="connsiteX58" fmla="*/ 8351578 w 12192000"/>
              <a:gd name="connsiteY58" fmla="*/ 1914422 h 3482342"/>
              <a:gd name="connsiteX59" fmla="*/ 8248914 w 12192000"/>
              <a:gd name="connsiteY59" fmla="*/ 195417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17124 w 12192000"/>
              <a:gd name="connsiteY69" fmla="*/ 1837109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700779 w 12192000"/>
              <a:gd name="connsiteY75" fmla="*/ 1907344 h 3482342"/>
              <a:gd name="connsiteX76" fmla="*/ 6672513 w 12192000"/>
              <a:gd name="connsiteY76" fmla="*/ 1926452 h 3482342"/>
              <a:gd name="connsiteX77" fmla="*/ 6633549 w 12192000"/>
              <a:gd name="connsiteY77" fmla="*/ 1936255 h 3482342"/>
              <a:gd name="connsiteX78" fmla="*/ 6444344 w 12192000"/>
              <a:gd name="connsiteY78" fmla="*/ 1969663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42310 w 12192000"/>
              <a:gd name="connsiteY82" fmla="*/ 2092510 h 3482342"/>
              <a:gd name="connsiteX83" fmla="*/ 6007916 w 12192000"/>
              <a:gd name="connsiteY83" fmla="*/ 2143752 h 3482342"/>
              <a:gd name="connsiteX84" fmla="*/ 5894610 w 12192000"/>
              <a:gd name="connsiteY84" fmla="*/ 2130684 h 3482342"/>
              <a:gd name="connsiteX85" fmla="*/ 5817682 w 12192000"/>
              <a:gd name="connsiteY85" fmla="*/ 2157358 h 3482342"/>
              <a:gd name="connsiteX86" fmla="*/ 5591469 w 12192000"/>
              <a:gd name="connsiteY86" fmla="*/ 2178389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291263 w 12192000"/>
              <a:gd name="connsiteY89" fmla="*/ 2239182 h 3482342"/>
              <a:gd name="connsiteX90" fmla="*/ 5240857 w 12192000"/>
              <a:gd name="connsiteY90" fmla="*/ 2289444 h 3482342"/>
              <a:gd name="connsiteX91" fmla="*/ 5173523 w 12192000"/>
              <a:gd name="connsiteY91" fmla="*/ 2309057 h 3482342"/>
              <a:gd name="connsiteX92" fmla="*/ 5148543 w 12192000"/>
              <a:gd name="connsiteY92" fmla="*/ 2282356 h 3482342"/>
              <a:gd name="connsiteX93" fmla="*/ 5079548 w 12192000"/>
              <a:gd name="connsiteY93" fmla="*/ 2313485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48914 w 12192000"/>
              <a:gd name="connsiteY58" fmla="*/ 195417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51578 w 12192000"/>
              <a:gd name="connsiteY57" fmla="*/ 19144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401276 w 12192000"/>
              <a:gd name="connsiteY56" fmla="*/ 1953968 h 3482342"/>
              <a:gd name="connsiteX57" fmla="*/ 8345228 w 12192000"/>
              <a:gd name="connsiteY57" fmla="*/ 1939822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17124 w 12192000"/>
              <a:gd name="connsiteY68" fmla="*/ 1837109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700779 w 12192000"/>
              <a:gd name="connsiteY74" fmla="*/ 1907344 h 3482342"/>
              <a:gd name="connsiteX75" fmla="*/ 6672513 w 12192000"/>
              <a:gd name="connsiteY75" fmla="*/ 1926452 h 3482342"/>
              <a:gd name="connsiteX76" fmla="*/ 6633549 w 12192000"/>
              <a:gd name="connsiteY76" fmla="*/ 1936255 h 3482342"/>
              <a:gd name="connsiteX77" fmla="*/ 6444344 w 12192000"/>
              <a:gd name="connsiteY77" fmla="*/ 1969663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42310 w 12192000"/>
              <a:gd name="connsiteY81" fmla="*/ 2092510 h 3482342"/>
              <a:gd name="connsiteX82" fmla="*/ 6007916 w 12192000"/>
              <a:gd name="connsiteY82" fmla="*/ 2143752 h 3482342"/>
              <a:gd name="connsiteX83" fmla="*/ 5894610 w 12192000"/>
              <a:gd name="connsiteY83" fmla="*/ 2130684 h 3482342"/>
              <a:gd name="connsiteX84" fmla="*/ 5817682 w 12192000"/>
              <a:gd name="connsiteY84" fmla="*/ 2157358 h 3482342"/>
              <a:gd name="connsiteX85" fmla="*/ 5591469 w 12192000"/>
              <a:gd name="connsiteY85" fmla="*/ 2178389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291263 w 12192000"/>
              <a:gd name="connsiteY88" fmla="*/ 2239182 h 3482342"/>
              <a:gd name="connsiteX89" fmla="*/ 5240857 w 12192000"/>
              <a:gd name="connsiteY89" fmla="*/ 2289444 h 3482342"/>
              <a:gd name="connsiteX90" fmla="*/ 5173523 w 12192000"/>
              <a:gd name="connsiteY90" fmla="*/ 2309057 h 3482342"/>
              <a:gd name="connsiteX91" fmla="*/ 5148543 w 12192000"/>
              <a:gd name="connsiteY91" fmla="*/ 2282356 h 3482342"/>
              <a:gd name="connsiteX92" fmla="*/ 5079548 w 12192000"/>
              <a:gd name="connsiteY92" fmla="*/ 2313485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24042 w 12192000"/>
              <a:gd name="connsiteY55" fmla="*/ 19493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26060 w 12192000"/>
              <a:gd name="connsiteY54" fmla="*/ 1947126 h 3482342"/>
              <a:gd name="connsiteX55" fmla="*/ 8430392 w 12192000"/>
              <a:gd name="connsiteY55" fmla="*/ 1898567 h 3482342"/>
              <a:gd name="connsiteX56" fmla="*/ 8345228 w 12192000"/>
              <a:gd name="connsiteY56" fmla="*/ 1939822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17124 w 12192000"/>
              <a:gd name="connsiteY67" fmla="*/ 1837109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700779 w 12192000"/>
              <a:gd name="connsiteY73" fmla="*/ 1907344 h 3482342"/>
              <a:gd name="connsiteX74" fmla="*/ 6672513 w 12192000"/>
              <a:gd name="connsiteY74" fmla="*/ 1926452 h 3482342"/>
              <a:gd name="connsiteX75" fmla="*/ 6633549 w 12192000"/>
              <a:gd name="connsiteY75" fmla="*/ 1936255 h 3482342"/>
              <a:gd name="connsiteX76" fmla="*/ 6444344 w 12192000"/>
              <a:gd name="connsiteY76" fmla="*/ 1969663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42310 w 12192000"/>
              <a:gd name="connsiteY80" fmla="*/ 2092510 h 3482342"/>
              <a:gd name="connsiteX81" fmla="*/ 6007916 w 12192000"/>
              <a:gd name="connsiteY81" fmla="*/ 2143752 h 3482342"/>
              <a:gd name="connsiteX82" fmla="*/ 5894610 w 12192000"/>
              <a:gd name="connsiteY82" fmla="*/ 2130684 h 3482342"/>
              <a:gd name="connsiteX83" fmla="*/ 5817682 w 12192000"/>
              <a:gd name="connsiteY83" fmla="*/ 2157358 h 3482342"/>
              <a:gd name="connsiteX84" fmla="*/ 5591469 w 12192000"/>
              <a:gd name="connsiteY84" fmla="*/ 2178389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291263 w 12192000"/>
              <a:gd name="connsiteY87" fmla="*/ 2239182 h 3482342"/>
              <a:gd name="connsiteX88" fmla="*/ 5240857 w 12192000"/>
              <a:gd name="connsiteY88" fmla="*/ 2289444 h 3482342"/>
              <a:gd name="connsiteX89" fmla="*/ 5173523 w 12192000"/>
              <a:gd name="connsiteY89" fmla="*/ 2309057 h 3482342"/>
              <a:gd name="connsiteX90" fmla="*/ 5148543 w 12192000"/>
              <a:gd name="connsiteY90" fmla="*/ 2282356 h 3482342"/>
              <a:gd name="connsiteX91" fmla="*/ 5079548 w 12192000"/>
              <a:gd name="connsiteY91" fmla="*/ 2313485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0392 w 12192000"/>
              <a:gd name="connsiteY54" fmla="*/ 18985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6797 w 12192000"/>
              <a:gd name="connsiteY23" fmla="*/ 13505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65056 w 12192000"/>
              <a:gd name="connsiteY17" fmla="*/ 804087 h 3482342"/>
              <a:gd name="connsiteX18" fmla="*/ 11294073 w 12192000"/>
              <a:gd name="connsiteY18" fmla="*/ 897260 h 3482342"/>
              <a:gd name="connsiteX19" fmla="*/ 11228040 w 12192000"/>
              <a:gd name="connsiteY19" fmla="*/ 958953 h 3482342"/>
              <a:gd name="connsiteX20" fmla="*/ 11193568 w 12192000"/>
              <a:gd name="connsiteY20" fmla="*/ 982314 h 3482342"/>
              <a:gd name="connsiteX21" fmla="*/ 11139869 w 12192000"/>
              <a:gd name="connsiteY21" fmla="*/ 1126133 h 3482342"/>
              <a:gd name="connsiteX22" fmla="*/ 11003287 w 12192000"/>
              <a:gd name="connsiteY22" fmla="*/ 1243468 h 3482342"/>
              <a:gd name="connsiteX23" fmla="*/ 10930447 w 12192000"/>
              <a:gd name="connsiteY23" fmla="*/ 1287088 h 3482342"/>
              <a:gd name="connsiteX24" fmla="*/ 10832727 w 12192000"/>
              <a:gd name="connsiteY24" fmla="*/ 1341335 h 3482342"/>
              <a:gd name="connsiteX25" fmla="*/ 10720408 w 12192000"/>
              <a:gd name="connsiteY25" fmla="*/ 1344999 h 3482342"/>
              <a:gd name="connsiteX26" fmla="*/ 10635456 w 12192000"/>
              <a:gd name="connsiteY26" fmla="*/ 1337688 h 3482342"/>
              <a:gd name="connsiteX27" fmla="*/ 10629954 w 12192000"/>
              <a:gd name="connsiteY27" fmla="*/ 1330628 h 3482342"/>
              <a:gd name="connsiteX28" fmla="*/ 10623883 w 12192000"/>
              <a:gd name="connsiteY28" fmla="*/ 1332776 h 3482342"/>
              <a:gd name="connsiteX29" fmla="*/ 10622090 w 12192000"/>
              <a:gd name="connsiteY29" fmla="*/ 1341385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264922 w 12192000"/>
              <a:gd name="connsiteY35" fmla="*/ 1472107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524524 w 12192000"/>
              <a:gd name="connsiteY53" fmla="*/ 1902425 h 3482342"/>
              <a:gd name="connsiteX54" fmla="*/ 8436742 w 12192000"/>
              <a:gd name="connsiteY54" fmla="*/ 1923967 h 3482342"/>
              <a:gd name="connsiteX55" fmla="*/ 8345228 w 12192000"/>
              <a:gd name="connsiteY55" fmla="*/ 1939822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17124 w 12192000"/>
              <a:gd name="connsiteY66" fmla="*/ 1837109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700779 w 12192000"/>
              <a:gd name="connsiteY72" fmla="*/ 1907344 h 3482342"/>
              <a:gd name="connsiteX73" fmla="*/ 6672513 w 12192000"/>
              <a:gd name="connsiteY73" fmla="*/ 1926452 h 3482342"/>
              <a:gd name="connsiteX74" fmla="*/ 6633549 w 12192000"/>
              <a:gd name="connsiteY74" fmla="*/ 1936255 h 3482342"/>
              <a:gd name="connsiteX75" fmla="*/ 6444344 w 12192000"/>
              <a:gd name="connsiteY75" fmla="*/ 1969663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42310 w 12192000"/>
              <a:gd name="connsiteY79" fmla="*/ 2092510 h 3482342"/>
              <a:gd name="connsiteX80" fmla="*/ 6007916 w 12192000"/>
              <a:gd name="connsiteY80" fmla="*/ 2143752 h 3482342"/>
              <a:gd name="connsiteX81" fmla="*/ 5894610 w 12192000"/>
              <a:gd name="connsiteY81" fmla="*/ 2130684 h 3482342"/>
              <a:gd name="connsiteX82" fmla="*/ 5817682 w 12192000"/>
              <a:gd name="connsiteY82" fmla="*/ 2157358 h 3482342"/>
              <a:gd name="connsiteX83" fmla="*/ 5591469 w 12192000"/>
              <a:gd name="connsiteY83" fmla="*/ 2178389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291263 w 12192000"/>
              <a:gd name="connsiteY86" fmla="*/ 2239182 h 3482342"/>
              <a:gd name="connsiteX87" fmla="*/ 5240857 w 12192000"/>
              <a:gd name="connsiteY87" fmla="*/ 2289444 h 3482342"/>
              <a:gd name="connsiteX88" fmla="*/ 5173523 w 12192000"/>
              <a:gd name="connsiteY88" fmla="*/ 2309057 h 3482342"/>
              <a:gd name="connsiteX89" fmla="*/ 5148543 w 12192000"/>
              <a:gd name="connsiteY89" fmla="*/ 2282356 h 3482342"/>
              <a:gd name="connsiteX90" fmla="*/ 5079548 w 12192000"/>
              <a:gd name="connsiteY90" fmla="*/ 2313485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294073 w 12192000"/>
              <a:gd name="connsiteY17" fmla="*/ 89726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40020 w 12192000"/>
              <a:gd name="connsiteY16" fmla="*/ 79405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77421 w 12192000"/>
              <a:gd name="connsiteY15" fmla="*/ 763181 h 3482342"/>
              <a:gd name="connsiteX16" fmla="*/ 11501920 w 12192000"/>
              <a:gd name="connsiteY16" fmla="*/ 813109 h 3482342"/>
              <a:gd name="connsiteX17" fmla="*/ 11338523 w 12192000"/>
              <a:gd name="connsiteY17" fmla="*/ 852810 h 3482342"/>
              <a:gd name="connsiteX18" fmla="*/ 11228040 w 12192000"/>
              <a:gd name="connsiteY18" fmla="*/ 958953 h 3482342"/>
              <a:gd name="connsiteX19" fmla="*/ 11193568 w 12192000"/>
              <a:gd name="connsiteY19" fmla="*/ 982314 h 3482342"/>
              <a:gd name="connsiteX20" fmla="*/ 11139869 w 12192000"/>
              <a:gd name="connsiteY20" fmla="*/ 1126133 h 3482342"/>
              <a:gd name="connsiteX21" fmla="*/ 11003287 w 12192000"/>
              <a:gd name="connsiteY21" fmla="*/ 1243468 h 3482342"/>
              <a:gd name="connsiteX22" fmla="*/ 10930447 w 12192000"/>
              <a:gd name="connsiteY22" fmla="*/ 1287088 h 3482342"/>
              <a:gd name="connsiteX23" fmla="*/ 10832727 w 12192000"/>
              <a:gd name="connsiteY23" fmla="*/ 1341335 h 3482342"/>
              <a:gd name="connsiteX24" fmla="*/ 10720408 w 12192000"/>
              <a:gd name="connsiteY24" fmla="*/ 1344999 h 3482342"/>
              <a:gd name="connsiteX25" fmla="*/ 10635456 w 12192000"/>
              <a:gd name="connsiteY25" fmla="*/ 1337688 h 3482342"/>
              <a:gd name="connsiteX26" fmla="*/ 10629954 w 12192000"/>
              <a:gd name="connsiteY26" fmla="*/ 1330628 h 3482342"/>
              <a:gd name="connsiteX27" fmla="*/ 10623883 w 12192000"/>
              <a:gd name="connsiteY27" fmla="*/ 1332776 h 3482342"/>
              <a:gd name="connsiteX28" fmla="*/ 10622090 w 12192000"/>
              <a:gd name="connsiteY28" fmla="*/ 1341385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264922 w 12192000"/>
              <a:gd name="connsiteY34" fmla="*/ 1472107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524524 w 12192000"/>
              <a:gd name="connsiteY52" fmla="*/ 1902425 h 3482342"/>
              <a:gd name="connsiteX53" fmla="*/ 8436742 w 12192000"/>
              <a:gd name="connsiteY53" fmla="*/ 1923967 h 3482342"/>
              <a:gd name="connsiteX54" fmla="*/ 8345228 w 12192000"/>
              <a:gd name="connsiteY54" fmla="*/ 1939822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17124 w 12192000"/>
              <a:gd name="connsiteY65" fmla="*/ 1837109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700779 w 12192000"/>
              <a:gd name="connsiteY71" fmla="*/ 1907344 h 3482342"/>
              <a:gd name="connsiteX72" fmla="*/ 6672513 w 12192000"/>
              <a:gd name="connsiteY72" fmla="*/ 1926452 h 3482342"/>
              <a:gd name="connsiteX73" fmla="*/ 6633549 w 12192000"/>
              <a:gd name="connsiteY73" fmla="*/ 1936255 h 3482342"/>
              <a:gd name="connsiteX74" fmla="*/ 6444344 w 12192000"/>
              <a:gd name="connsiteY74" fmla="*/ 1969663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42310 w 12192000"/>
              <a:gd name="connsiteY78" fmla="*/ 2092510 h 3482342"/>
              <a:gd name="connsiteX79" fmla="*/ 6007916 w 12192000"/>
              <a:gd name="connsiteY79" fmla="*/ 2143752 h 3482342"/>
              <a:gd name="connsiteX80" fmla="*/ 5894610 w 12192000"/>
              <a:gd name="connsiteY80" fmla="*/ 2130684 h 3482342"/>
              <a:gd name="connsiteX81" fmla="*/ 5817682 w 12192000"/>
              <a:gd name="connsiteY81" fmla="*/ 2157358 h 3482342"/>
              <a:gd name="connsiteX82" fmla="*/ 5591469 w 12192000"/>
              <a:gd name="connsiteY82" fmla="*/ 2178389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291263 w 12192000"/>
              <a:gd name="connsiteY85" fmla="*/ 2239182 h 3482342"/>
              <a:gd name="connsiteX86" fmla="*/ 5240857 w 12192000"/>
              <a:gd name="connsiteY86" fmla="*/ 2289444 h 3482342"/>
              <a:gd name="connsiteX87" fmla="*/ 5173523 w 12192000"/>
              <a:gd name="connsiteY87" fmla="*/ 2309057 h 3482342"/>
              <a:gd name="connsiteX88" fmla="*/ 5148543 w 12192000"/>
              <a:gd name="connsiteY88" fmla="*/ 2282356 h 3482342"/>
              <a:gd name="connsiteX89" fmla="*/ 5079548 w 12192000"/>
              <a:gd name="connsiteY89" fmla="*/ 2313485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98231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930447 w 12192000"/>
              <a:gd name="connsiteY21" fmla="*/ 1287088 h 3482342"/>
              <a:gd name="connsiteX22" fmla="*/ 10832727 w 12192000"/>
              <a:gd name="connsiteY22" fmla="*/ 1341335 h 3482342"/>
              <a:gd name="connsiteX23" fmla="*/ 10720408 w 12192000"/>
              <a:gd name="connsiteY23" fmla="*/ 1344999 h 3482342"/>
              <a:gd name="connsiteX24" fmla="*/ 10635456 w 12192000"/>
              <a:gd name="connsiteY24" fmla="*/ 1337688 h 3482342"/>
              <a:gd name="connsiteX25" fmla="*/ 10629954 w 12192000"/>
              <a:gd name="connsiteY25" fmla="*/ 1330628 h 3482342"/>
              <a:gd name="connsiteX26" fmla="*/ 10623883 w 12192000"/>
              <a:gd name="connsiteY26" fmla="*/ 1332776 h 3482342"/>
              <a:gd name="connsiteX27" fmla="*/ 10622090 w 12192000"/>
              <a:gd name="connsiteY27" fmla="*/ 1341385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524524 w 12192000"/>
              <a:gd name="connsiteY51" fmla="*/ 1902425 h 3482342"/>
              <a:gd name="connsiteX52" fmla="*/ 8436742 w 12192000"/>
              <a:gd name="connsiteY52" fmla="*/ 1923967 h 3482342"/>
              <a:gd name="connsiteX53" fmla="*/ 8345228 w 12192000"/>
              <a:gd name="connsiteY53" fmla="*/ 1939822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17124 w 12192000"/>
              <a:gd name="connsiteY64" fmla="*/ 1837109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700779 w 12192000"/>
              <a:gd name="connsiteY70" fmla="*/ 1907344 h 3482342"/>
              <a:gd name="connsiteX71" fmla="*/ 6672513 w 12192000"/>
              <a:gd name="connsiteY71" fmla="*/ 1926452 h 3482342"/>
              <a:gd name="connsiteX72" fmla="*/ 6633549 w 12192000"/>
              <a:gd name="connsiteY72" fmla="*/ 1936255 h 3482342"/>
              <a:gd name="connsiteX73" fmla="*/ 6444344 w 12192000"/>
              <a:gd name="connsiteY73" fmla="*/ 1969663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42310 w 12192000"/>
              <a:gd name="connsiteY77" fmla="*/ 2092510 h 3482342"/>
              <a:gd name="connsiteX78" fmla="*/ 6007916 w 12192000"/>
              <a:gd name="connsiteY78" fmla="*/ 2143752 h 3482342"/>
              <a:gd name="connsiteX79" fmla="*/ 5894610 w 12192000"/>
              <a:gd name="connsiteY79" fmla="*/ 2130684 h 3482342"/>
              <a:gd name="connsiteX80" fmla="*/ 5817682 w 12192000"/>
              <a:gd name="connsiteY80" fmla="*/ 2157358 h 3482342"/>
              <a:gd name="connsiteX81" fmla="*/ 5591469 w 12192000"/>
              <a:gd name="connsiteY81" fmla="*/ 2178389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291263 w 12192000"/>
              <a:gd name="connsiteY84" fmla="*/ 2239182 h 3482342"/>
              <a:gd name="connsiteX85" fmla="*/ 5240857 w 12192000"/>
              <a:gd name="connsiteY85" fmla="*/ 2289444 h 3482342"/>
              <a:gd name="connsiteX86" fmla="*/ 5173523 w 12192000"/>
              <a:gd name="connsiteY86" fmla="*/ 2309057 h 3482342"/>
              <a:gd name="connsiteX87" fmla="*/ 5148543 w 12192000"/>
              <a:gd name="connsiteY87" fmla="*/ 2282356 h 3482342"/>
              <a:gd name="connsiteX88" fmla="*/ 5079548 w 12192000"/>
              <a:gd name="connsiteY88" fmla="*/ 2313485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32727 w 12192000"/>
              <a:gd name="connsiteY21" fmla="*/ 1341335 h 3482342"/>
              <a:gd name="connsiteX22" fmla="*/ 10720408 w 12192000"/>
              <a:gd name="connsiteY22" fmla="*/ 1344999 h 3482342"/>
              <a:gd name="connsiteX23" fmla="*/ 10635456 w 12192000"/>
              <a:gd name="connsiteY23" fmla="*/ 1337688 h 3482342"/>
              <a:gd name="connsiteX24" fmla="*/ 10629954 w 12192000"/>
              <a:gd name="connsiteY24" fmla="*/ 1330628 h 3482342"/>
              <a:gd name="connsiteX25" fmla="*/ 10623883 w 12192000"/>
              <a:gd name="connsiteY25" fmla="*/ 1332776 h 3482342"/>
              <a:gd name="connsiteX26" fmla="*/ 10622090 w 12192000"/>
              <a:gd name="connsiteY26" fmla="*/ 1341385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524524 w 12192000"/>
              <a:gd name="connsiteY50" fmla="*/ 1902425 h 3482342"/>
              <a:gd name="connsiteX51" fmla="*/ 8436742 w 12192000"/>
              <a:gd name="connsiteY51" fmla="*/ 1923967 h 3482342"/>
              <a:gd name="connsiteX52" fmla="*/ 8345228 w 12192000"/>
              <a:gd name="connsiteY52" fmla="*/ 1939822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17124 w 12192000"/>
              <a:gd name="connsiteY63" fmla="*/ 1837109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700779 w 12192000"/>
              <a:gd name="connsiteY69" fmla="*/ 1907344 h 3482342"/>
              <a:gd name="connsiteX70" fmla="*/ 6672513 w 12192000"/>
              <a:gd name="connsiteY70" fmla="*/ 1926452 h 3482342"/>
              <a:gd name="connsiteX71" fmla="*/ 6633549 w 12192000"/>
              <a:gd name="connsiteY71" fmla="*/ 1936255 h 3482342"/>
              <a:gd name="connsiteX72" fmla="*/ 6444344 w 12192000"/>
              <a:gd name="connsiteY72" fmla="*/ 1969663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42310 w 12192000"/>
              <a:gd name="connsiteY76" fmla="*/ 2092510 h 3482342"/>
              <a:gd name="connsiteX77" fmla="*/ 6007916 w 12192000"/>
              <a:gd name="connsiteY77" fmla="*/ 2143752 h 3482342"/>
              <a:gd name="connsiteX78" fmla="*/ 5894610 w 12192000"/>
              <a:gd name="connsiteY78" fmla="*/ 2130684 h 3482342"/>
              <a:gd name="connsiteX79" fmla="*/ 5817682 w 12192000"/>
              <a:gd name="connsiteY79" fmla="*/ 2157358 h 3482342"/>
              <a:gd name="connsiteX80" fmla="*/ 5591469 w 12192000"/>
              <a:gd name="connsiteY80" fmla="*/ 2178389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291263 w 12192000"/>
              <a:gd name="connsiteY83" fmla="*/ 2239182 h 3482342"/>
              <a:gd name="connsiteX84" fmla="*/ 5240857 w 12192000"/>
              <a:gd name="connsiteY84" fmla="*/ 2289444 h 3482342"/>
              <a:gd name="connsiteX85" fmla="*/ 5173523 w 12192000"/>
              <a:gd name="connsiteY85" fmla="*/ 2309057 h 3482342"/>
              <a:gd name="connsiteX86" fmla="*/ 5148543 w 12192000"/>
              <a:gd name="connsiteY86" fmla="*/ 2282356 h 3482342"/>
              <a:gd name="connsiteX87" fmla="*/ 5079548 w 12192000"/>
              <a:gd name="connsiteY87" fmla="*/ 2313485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720408 w 12192000"/>
              <a:gd name="connsiteY21" fmla="*/ 134499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03287 w 12192000"/>
              <a:gd name="connsiteY20" fmla="*/ 124346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3986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622090 w 12192000"/>
              <a:gd name="connsiteY25" fmla="*/ 1341385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524524 w 12192000"/>
              <a:gd name="connsiteY49" fmla="*/ 1902425 h 3482342"/>
              <a:gd name="connsiteX50" fmla="*/ 8436742 w 12192000"/>
              <a:gd name="connsiteY50" fmla="*/ 1923967 h 3482342"/>
              <a:gd name="connsiteX51" fmla="*/ 8345228 w 12192000"/>
              <a:gd name="connsiteY51" fmla="*/ 1939822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17124 w 12192000"/>
              <a:gd name="connsiteY62" fmla="*/ 1837109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700779 w 12192000"/>
              <a:gd name="connsiteY68" fmla="*/ 1907344 h 3482342"/>
              <a:gd name="connsiteX69" fmla="*/ 6672513 w 12192000"/>
              <a:gd name="connsiteY69" fmla="*/ 1926452 h 3482342"/>
              <a:gd name="connsiteX70" fmla="*/ 6633549 w 12192000"/>
              <a:gd name="connsiteY70" fmla="*/ 1936255 h 3482342"/>
              <a:gd name="connsiteX71" fmla="*/ 6444344 w 12192000"/>
              <a:gd name="connsiteY71" fmla="*/ 1969663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42310 w 12192000"/>
              <a:gd name="connsiteY75" fmla="*/ 2092510 h 3482342"/>
              <a:gd name="connsiteX76" fmla="*/ 6007916 w 12192000"/>
              <a:gd name="connsiteY76" fmla="*/ 2143752 h 3482342"/>
              <a:gd name="connsiteX77" fmla="*/ 5894610 w 12192000"/>
              <a:gd name="connsiteY77" fmla="*/ 2130684 h 3482342"/>
              <a:gd name="connsiteX78" fmla="*/ 5817682 w 12192000"/>
              <a:gd name="connsiteY78" fmla="*/ 2157358 h 3482342"/>
              <a:gd name="connsiteX79" fmla="*/ 5591469 w 12192000"/>
              <a:gd name="connsiteY79" fmla="*/ 2178389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291263 w 12192000"/>
              <a:gd name="connsiteY82" fmla="*/ 2239182 h 3482342"/>
              <a:gd name="connsiteX83" fmla="*/ 5240857 w 12192000"/>
              <a:gd name="connsiteY83" fmla="*/ 2289444 h 3482342"/>
              <a:gd name="connsiteX84" fmla="*/ 5173523 w 12192000"/>
              <a:gd name="connsiteY84" fmla="*/ 2309057 h 3482342"/>
              <a:gd name="connsiteX85" fmla="*/ 5148543 w 12192000"/>
              <a:gd name="connsiteY85" fmla="*/ 2282356 h 3482342"/>
              <a:gd name="connsiteX86" fmla="*/ 5079548 w 12192000"/>
              <a:gd name="connsiteY86" fmla="*/ 2313485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623883 w 12192000"/>
              <a:gd name="connsiteY24" fmla="*/ 1332776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524524 w 12192000"/>
              <a:gd name="connsiteY48" fmla="*/ 1902425 h 3482342"/>
              <a:gd name="connsiteX49" fmla="*/ 8436742 w 12192000"/>
              <a:gd name="connsiteY49" fmla="*/ 1923967 h 3482342"/>
              <a:gd name="connsiteX50" fmla="*/ 8345228 w 12192000"/>
              <a:gd name="connsiteY50" fmla="*/ 1939822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17124 w 12192000"/>
              <a:gd name="connsiteY61" fmla="*/ 1837109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700779 w 12192000"/>
              <a:gd name="connsiteY67" fmla="*/ 1907344 h 3482342"/>
              <a:gd name="connsiteX68" fmla="*/ 6672513 w 12192000"/>
              <a:gd name="connsiteY68" fmla="*/ 1926452 h 3482342"/>
              <a:gd name="connsiteX69" fmla="*/ 6633549 w 12192000"/>
              <a:gd name="connsiteY69" fmla="*/ 1936255 h 3482342"/>
              <a:gd name="connsiteX70" fmla="*/ 6444344 w 12192000"/>
              <a:gd name="connsiteY70" fmla="*/ 1969663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42310 w 12192000"/>
              <a:gd name="connsiteY74" fmla="*/ 2092510 h 3482342"/>
              <a:gd name="connsiteX75" fmla="*/ 6007916 w 12192000"/>
              <a:gd name="connsiteY75" fmla="*/ 2143752 h 3482342"/>
              <a:gd name="connsiteX76" fmla="*/ 5894610 w 12192000"/>
              <a:gd name="connsiteY76" fmla="*/ 2130684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291263 w 12192000"/>
              <a:gd name="connsiteY81" fmla="*/ 2239182 h 3482342"/>
              <a:gd name="connsiteX82" fmla="*/ 5240857 w 12192000"/>
              <a:gd name="connsiteY82" fmla="*/ 2289444 h 3482342"/>
              <a:gd name="connsiteX83" fmla="*/ 5173523 w 12192000"/>
              <a:gd name="connsiteY83" fmla="*/ 2309057 h 3482342"/>
              <a:gd name="connsiteX84" fmla="*/ 5148543 w 12192000"/>
              <a:gd name="connsiteY84" fmla="*/ 2282356 h 3482342"/>
              <a:gd name="connsiteX85" fmla="*/ 5079548 w 12192000"/>
              <a:gd name="connsiteY85" fmla="*/ 2313485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29954 w 12192000"/>
              <a:gd name="connsiteY23" fmla="*/ 13306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35456 w 12192000"/>
              <a:gd name="connsiteY22" fmla="*/ 13376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68054 w 12192000"/>
              <a:gd name="connsiteY23" fmla="*/ 14195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345228 w 12192000"/>
              <a:gd name="connsiteY49" fmla="*/ 1939822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17124 w 12192000"/>
              <a:gd name="connsiteY60" fmla="*/ 1837109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700779 w 12192000"/>
              <a:gd name="connsiteY66" fmla="*/ 1907344 h 3482342"/>
              <a:gd name="connsiteX67" fmla="*/ 6672513 w 12192000"/>
              <a:gd name="connsiteY67" fmla="*/ 1926452 h 3482342"/>
              <a:gd name="connsiteX68" fmla="*/ 6633549 w 12192000"/>
              <a:gd name="connsiteY68" fmla="*/ 1936255 h 3482342"/>
              <a:gd name="connsiteX69" fmla="*/ 6444344 w 12192000"/>
              <a:gd name="connsiteY69" fmla="*/ 1969663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07916 w 12192000"/>
              <a:gd name="connsiteY74" fmla="*/ 2143752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291263 w 12192000"/>
              <a:gd name="connsiteY80" fmla="*/ 2239182 h 3482342"/>
              <a:gd name="connsiteX81" fmla="*/ 5240857 w 12192000"/>
              <a:gd name="connsiteY81" fmla="*/ 2289444 h 3482342"/>
              <a:gd name="connsiteX82" fmla="*/ 5173523 w 12192000"/>
              <a:gd name="connsiteY82" fmla="*/ 2309057 h 3482342"/>
              <a:gd name="connsiteX83" fmla="*/ 5148543 w 12192000"/>
              <a:gd name="connsiteY83" fmla="*/ 2282356 h 3482342"/>
              <a:gd name="connsiteX84" fmla="*/ 5079548 w 12192000"/>
              <a:gd name="connsiteY84" fmla="*/ 2313485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436742 w 12192000"/>
              <a:gd name="connsiteY48" fmla="*/ 1923967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17124 w 12192000"/>
              <a:gd name="connsiteY59" fmla="*/ 1837109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700779 w 12192000"/>
              <a:gd name="connsiteY65" fmla="*/ 1907344 h 3482342"/>
              <a:gd name="connsiteX66" fmla="*/ 6672513 w 12192000"/>
              <a:gd name="connsiteY66" fmla="*/ 1926452 h 3482342"/>
              <a:gd name="connsiteX67" fmla="*/ 6633549 w 12192000"/>
              <a:gd name="connsiteY67" fmla="*/ 1936255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07916 w 12192000"/>
              <a:gd name="connsiteY73" fmla="*/ 2143752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291263 w 12192000"/>
              <a:gd name="connsiteY79" fmla="*/ 2239182 h 3482342"/>
              <a:gd name="connsiteX80" fmla="*/ 5240857 w 12192000"/>
              <a:gd name="connsiteY80" fmla="*/ 2289444 h 3482342"/>
              <a:gd name="connsiteX81" fmla="*/ 5173523 w 12192000"/>
              <a:gd name="connsiteY81" fmla="*/ 2309057 h 3482342"/>
              <a:gd name="connsiteX82" fmla="*/ 5148543 w 12192000"/>
              <a:gd name="connsiteY82" fmla="*/ 2282356 h 3482342"/>
              <a:gd name="connsiteX83" fmla="*/ 5079548 w 12192000"/>
              <a:gd name="connsiteY83" fmla="*/ 2313485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524524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17124 w 12192000"/>
              <a:gd name="connsiteY58" fmla="*/ 1837109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33549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72513 w 12192000"/>
              <a:gd name="connsiteY65" fmla="*/ 1926452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700779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79548 w 12192000"/>
              <a:gd name="connsiteY82" fmla="*/ 2313485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48543 w 12192000"/>
              <a:gd name="connsiteY81" fmla="*/ 2282356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40857 w 12192000"/>
              <a:gd name="connsiteY79" fmla="*/ 2289444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291263 w 12192000"/>
              <a:gd name="connsiteY78" fmla="*/ 2239182 h 3482342"/>
              <a:gd name="connsiteX79" fmla="*/ 5233796 w 12192000"/>
              <a:gd name="connsiteY79" fmla="*/ 2268260 h 3482342"/>
              <a:gd name="connsiteX80" fmla="*/ 5173523 w 12192000"/>
              <a:gd name="connsiteY80" fmla="*/ 2309057 h 3482342"/>
              <a:gd name="connsiteX81" fmla="*/ 5123830 w 12192000"/>
              <a:gd name="connsiteY81" fmla="*/ 2307070 h 3482342"/>
              <a:gd name="connsiteX82" fmla="*/ 5065426 w 12192000"/>
              <a:gd name="connsiteY82" fmla="*/ 2324076 h 3482342"/>
              <a:gd name="connsiteX83" fmla="*/ 4975908 w 12192000"/>
              <a:gd name="connsiteY83" fmla="*/ 2364128 h 3482342"/>
              <a:gd name="connsiteX84" fmla="*/ 4913723 w 12192000"/>
              <a:gd name="connsiteY84" fmla="*/ 2385265 h 3482342"/>
              <a:gd name="connsiteX85" fmla="*/ 4746485 w 12192000"/>
              <a:gd name="connsiteY85" fmla="*/ 2451769 h 3482342"/>
              <a:gd name="connsiteX86" fmla="*/ 4681588 w 12192000"/>
              <a:gd name="connsiteY86" fmla="*/ 2467494 h 3482342"/>
              <a:gd name="connsiteX87" fmla="*/ 1783655 w 12192000"/>
              <a:gd name="connsiteY87" fmla="*/ 3163860 h 3482342"/>
              <a:gd name="connsiteX88" fmla="*/ 1325955 w 12192000"/>
              <a:gd name="connsiteY88" fmla="*/ 3176692 h 3482342"/>
              <a:gd name="connsiteX89" fmla="*/ 1190384 w 12192000"/>
              <a:gd name="connsiteY89" fmla="*/ 3203504 h 3482342"/>
              <a:gd name="connsiteX90" fmla="*/ 1094537 w 12192000"/>
              <a:gd name="connsiteY90" fmla="*/ 3229469 h 3482342"/>
              <a:gd name="connsiteX91" fmla="*/ 779276 w 12192000"/>
              <a:gd name="connsiteY91" fmla="*/ 3327290 h 3482342"/>
              <a:gd name="connsiteX92" fmla="*/ 600378 w 12192000"/>
              <a:gd name="connsiteY92" fmla="*/ 3335250 h 3482342"/>
              <a:gd name="connsiteX93" fmla="*/ 493457 w 12192000"/>
              <a:gd name="connsiteY93" fmla="*/ 3365044 h 3482342"/>
              <a:gd name="connsiteX94" fmla="*/ 349402 w 12192000"/>
              <a:gd name="connsiteY94" fmla="*/ 3380897 h 3482342"/>
              <a:gd name="connsiteX95" fmla="*/ 192183 w 12192000"/>
              <a:gd name="connsiteY95" fmla="*/ 3460075 h 3482342"/>
              <a:gd name="connsiteX96" fmla="*/ 46713 w 12192000"/>
              <a:gd name="connsiteY96" fmla="*/ 3462986 h 3482342"/>
              <a:gd name="connsiteX97" fmla="*/ 2765 w 12192000"/>
              <a:gd name="connsiteY97" fmla="*/ 3480770 h 3482342"/>
              <a:gd name="connsiteX98" fmla="*/ 0 w 12192000"/>
              <a:gd name="connsiteY98" fmla="*/ 3482342 h 3482342"/>
              <a:gd name="connsiteX99" fmla="*/ 0 w 12192000"/>
              <a:gd name="connsiteY9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33796 w 12192000"/>
              <a:gd name="connsiteY80" fmla="*/ 2268260 h 3482342"/>
              <a:gd name="connsiteX81" fmla="*/ 5173523 w 12192000"/>
              <a:gd name="connsiteY81" fmla="*/ 2309057 h 3482342"/>
              <a:gd name="connsiteX82" fmla="*/ 5123830 w 12192000"/>
              <a:gd name="connsiteY82" fmla="*/ 2307070 h 3482342"/>
              <a:gd name="connsiteX83" fmla="*/ 5065426 w 12192000"/>
              <a:gd name="connsiteY83" fmla="*/ 2324076 h 3482342"/>
              <a:gd name="connsiteX84" fmla="*/ 4975908 w 12192000"/>
              <a:gd name="connsiteY84" fmla="*/ 2364128 h 3482342"/>
              <a:gd name="connsiteX85" fmla="*/ 4913723 w 12192000"/>
              <a:gd name="connsiteY85" fmla="*/ 2385265 h 3482342"/>
              <a:gd name="connsiteX86" fmla="*/ 4746485 w 12192000"/>
              <a:gd name="connsiteY86" fmla="*/ 2451769 h 3482342"/>
              <a:gd name="connsiteX87" fmla="*/ 4681588 w 12192000"/>
              <a:gd name="connsiteY87" fmla="*/ 2467494 h 3482342"/>
              <a:gd name="connsiteX88" fmla="*/ 1783655 w 12192000"/>
              <a:gd name="connsiteY88" fmla="*/ 3163860 h 3482342"/>
              <a:gd name="connsiteX89" fmla="*/ 1325955 w 12192000"/>
              <a:gd name="connsiteY89" fmla="*/ 3176692 h 3482342"/>
              <a:gd name="connsiteX90" fmla="*/ 1190384 w 12192000"/>
              <a:gd name="connsiteY90" fmla="*/ 3203504 h 3482342"/>
              <a:gd name="connsiteX91" fmla="*/ 1094537 w 12192000"/>
              <a:gd name="connsiteY91" fmla="*/ 3229469 h 3482342"/>
              <a:gd name="connsiteX92" fmla="*/ 779276 w 12192000"/>
              <a:gd name="connsiteY92" fmla="*/ 3327290 h 3482342"/>
              <a:gd name="connsiteX93" fmla="*/ 600378 w 12192000"/>
              <a:gd name="connsiteY93" fmla="*/ 3335250 h 3482342"/>
              <a:gd name="connsiteX94" fmla="*/ 493457 w 12192000"/>
              <a:gd name="connsiteY94" fmla="*/ 3365044 h 3482342"/>
              <a:gd name="connsiteX95" fmla="*/ 349402 w 12192000"/>
              <a:gd name="connsiteY95" fmla="*/ 3380897 h 3482342"/>
              <a:gd name="connsiteX96" fmla="*/ 192183 w 12192000"/>
              <a:gd name="connsiteY96" fmla="*/ 3460075 h 3482342"/>
              <a:gd name="connsiteX97" fmla="*/ 46713 w 12192000"/>
              <a:gd name="connsiteY97" fmla="*/ 3462986 h 3482342"/>
              <a:gd name="connsiteX98" fmla="*/ 2765 w 12192000"/>
              <a:gd name="connsiteY98" fmla="*/ 3480770 h 3482342"/>
              <a:gd name="connsiteX99" fmla="*/ 0 w 12192000"/>
              <a:gd name="connsiteY99" fmla="*/ 3482342 h 3482342"/>
              <a:gd name="connsiteX100" fmla="*/ 0 w 12192000"/>
              <a:gd name="connsiteY10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173523 w 12192000"/>
              <a:gd name="connsiteY82" fmla="*/ 2309057 h 3482342"/>
              <a:gd name="connsiteX83" fmla="*/ 5123830 w 12192000"/>
              <a:gd name="connsiteY83" fmla="*/ 2307070 h 3482342"/>
              <a:gd name="connsiteX84" fmla="*/ 5065426 w 12192000"/>
              <a:gd name="connsiteY84" fmla="*/ 2324076 h 3482342"/>
              <a:gd name="connsiteX85" fmla="*/ 4975908 w 12192000"/>
              <a:gd name="connsiteY85" fmla="*/ 2364128 h 3482342"/>
              <a:gd name="connsiteX86" fmla="*/ 4913723 w 12192000"/>
              <a:gd name="connsiteY86" fmla="*/ 2385265 h 3482342"/>
              <a:gd name="connsiteX87" fmla="*/ 4746485 w 12192000"/>
              <a:gd name="connsiteY87" fmla="*/ 2451769 h 3482342"/>
              <a:gd name="connsiteX88" fmla="*/ 4681588 w 12192000"/>
              <a:gd name="connsiteY88" fmla="*/ 2467494 h 3482342"/>
              <a:gd name="connsiteX89" fmla="*/ 1783655 w 12192000"/>
              <a:gd name="connsiteY89" fmla="*/ 3163860 h 3482342"/>
              <a:gd name="connsiteX90" fmla="*/ 1325955 w 12192000"/>
              <a:gd name="connsiteY90" fmla="*/ 3176692 h 3482342"/>
              <a:gd name="connsiteX91" fmla="*/ 1190384 w 12192000"/>
              <a:gd name="connsiteY91" fmla="*/ 3203504 h 3482342"/>
              <a:gd name="connsiteX92" fmla="*/ 1094537 w 12192000"/>
              <a:gd name="connsiteY92" fmla="*/ 3229469 h 3482342"/>
              <a:gd name="connsiteX93" fmla="*/ 779276 w 12192000"/>
              <a:gd name="connsiteY93" fmla="*/ 3327290 h 3482342"/>
              <a:gd name="connsiteX94" fmla="*/ 600378 w 12192000"/>
              <a:gd name="connsiteY94" fmla="*/ 3335250 h 3482342"/>
              <a:gd name="connsiteX95" fmla="*/ 493457 w 12192000"/>
              <a:gd name="connsiteY95" fmla="*/ 3365044 h 3482342"/>
              <a:gd name="connsiteX96" fmla="*/ 349402 w 12192000"/>
              <a:gd name="connsiteY96" fmla="*/ 3380897 h 3482342"/>
              <a:gd name="connsiteX97" fmla="*/ 192183 w 12192000"/>
              <a:gd name="connsiteY97" fmla="*/ 3460075 h 3482342"/>
              <a:gd name="connsiteX98" fmla="*/ 46713 w 12192000"/>
              <a:gd name="connsiteY98" fmla="*/ 3462986 h 3482342"/>
              <a:gd name="connsiteX99" fmla="*/ 2765 w 12192000"/>
              <a:gd name="connsiteY99" fmla="*/ 3480770 h 3482342"/>
              <a:gd name="connsiteX100" fmla="*/ 0 w 12192000"/>
              <a:gd name="connsiteY100" fmla="*/ 3482342 h 3482342"/>
              <a:gd name="connsiteX101" fmla="*/ 0 w 12192000"/>
              <a:gd name="connsiteY10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14282 w 12192000"/>
              <a:gd name="connsiteY76" fmla="*/ 2183070 h 3482342"/>
              <a:gd name="connsiteX77" fmla="*/ 5368369 w 12192000"/>
              <a:gd name="connsiteY77" fmla="*/ 2204272 h 3482342"/>
              <a:gd name="connsiteX78" fmla="*/ 5336354 w 12192000"/>
              <a:gd name="connsiteY78" fmla="*/ 2218920 h 3482342"/>
              <a:gd name="connsiteX79" fmla="*/ 5291263 w 12192000"/>
              <a:gd name="connsiteY79" fmla="*/ 2239182 h 3482342"/>
              <a:gd name="connsiteX80" fmla="*/ 5255152 w 12192000"/>
              <a:gd name="connsiteY80" fmla="*/ 2247164 h 3482342"/>
              <a:gd name="connsiteX81" fmla="*/ 5233796 w 12192000"/>
              <a:gd name="connsiteY81" fmla="*/ 2268260 h 3482342"/>
              <a:gd name="connsiteX82" fmla="*/ 5212786 w 12192000"/>
              <a:gd name="connsiteY82" fmla="*/ 2296592 h 3482342"/>
              <a:gd name="connsiteX83" fmla="*/ 5173523 w 12192000"/>
              <a:gd name="connsiteY83" fmla="*/ 2309057 h 3482342"/>
              <a:gd name="connsiteX84" fmla="*/ 5123830 w 12192000"/>
              <a:gd name="connsiteY84" fmla="*/ 2307070 h 3482342"/>
              <a:gd name="connsiteX85" fmla="*/ 5065426 w 12192000"/>
              <a:gd name="connsiteY85" fmla="*/ 2324076 h 3482342"/>
              <a:gd name="connsiteX86" fmla="*/ 4975908 w 12192000"/>
              <a:gd name="connsiteY86" fmla="*/ 2364128 h 3482342"/>
              <a:gd name="connsiteX87" fmla="*/ 4913723 w 12192000"/>
              <a:gd name="connsiteY87" fmla="*/ 2385265 h 3482342"/>
              <a:gd name="connsiteX88" fmla="*/ 4746485 w 12192000"/>
              <a:gd name="connsiteY88" fmla="*/ 2451769 h 3482342"/>
              <a:gd name="connsiteX89" fmla="*/ 4681588 w 12192000"/>
              <a:gd name="connsiteY89" fmla="*/ 2467494 h 3482342"/>
              <a:gd name="connsiteX90" fmla="*/ 1783655 w 12192000"/>
              <a:gd name="connsiteY90" fmla="*/ 3163860 h 3482342"/>
              <a:gd name="connsiteX91" fmla="*/ 1325955 w 12192000"/>
              <a:gd name="connsiteY91" fmla="*/ 3176692 h 3482342"/>
              <a:gd name="connsiteX92" fmla="*/ 1190384 w 12192000"/>
              <a:gd name="connsiteY92" fmla="*/ 3203504 h 3482342"/>
              <a:gd name="connsiteX93" fmla="*/ 1094537 w 12192000"/>
              <a:gd name="connsiteY93" fmla="*/ 3229469 h 3482342"/>
              <a:gd name="connsiteX94" fmla="*/ 779276 w 12192000"/>
              <a:gd name="connsiteY94" fmla="*/ 3327290 h 3482342"/>
              <a:gd name="connsiteX95" fmla="*/ 600378 w 12192000"/>
              <a:gd name="connsiteY95" fmla="*/ 3335250 h 3482342"/>
              <a:gd name="connsiteX96" fmla="*/ 493457 w 12192000"/>
              <a:gd name="connsiteY96" fmla="*/ 3365044 h 3482342"/>
              <a:gd name="connsiteX97" fmla="*/ 349402 w 12192000"/>
              <a:gd name="connsiteY97" fmla="*/ 3380897 h 3482342"/>
              <a:gd name="connsiteX98" fmla="*/ 192183 w 12192000"/>
              <a:gd name="connsiteY98" fmla="*/ 3460075 h 3482342"/>
              <a:gd name="connsiteX99" fmla="*/ 46713 w 12192000"/>
              <a:gd name="connsiteY99" fmla="*/ 3462986 h 3482342"/>
              <a:gd name="connsiteX100" fmla="*/ 2765 w 12192000"/>
              <a:gd name="connsiteY100" fmla="*/ 3480770 h 3482342"/>
              <a:gd name="connsiteX101" fmla="*/ 0 w 12192000"/>
              <a:gd name="connsiteY101" fmla="*/ 3482342 h 3482342"/>
              <a:gd name="connsiteX102" fmla="*/ 0 w 12192000"/>
              <a:gd name="connsiteY10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894610 w 12192000"/>
              <a:gd name="connsiteY73" fmla="*/ 2130684 h 3482342"/>
              <a:gd name="connsiteX74" fmla="*/ 5817682 w 12192000"/>
              <a:gd name="connsiteY74" fmla="*/ 2157358 h 3482342"/>
              <a:gd name="connsiteX75" fmla="*/ 5591469 w 12192000"/>
              <a:gd name="connsiteY75" fmla="*/ 2178389 h 3482342"/>
              <a:gd name="connsiteX76" fmla="*/ 5452860 w 12192000"/>
              <a:gd name="connsiteY76" fmla="*/ 2180085 h 3482342"/>
              <a:gd name="connsiteX77" fmla="*/ 5414282 w 12192000"/>
              <a:gd name="connsiteY77" fmla="*/ 2183070 h 3482342"/>
              <a:gd name="connsiteX78" fmla="*/ 5368369 w 12192000"/>
              <a:gd name="connsiteY78" fmla="*/ 2204272 h 3482342"/>
              <a:gd name="connsiteX79" fmla="*/ 5336354 w 12192000"/>
              <a:gd name="connsiteY79" fmla="*/ 2218920 h 3482342"/>
              <a:gd name="connsiteX80" fmla="*/ 5291263 w 12192000"/>
              <a:gd name="connsiteY80" fmla="*/ 2239182 h 3482342"/>
              <a:gd name="connsiteX81" fmla="*/ 5255152 w 12192000"/>
              <a:gd name="connsiteY81" fmla="*/ 2247164 h 3482342"/>
              <a:gd name="connsiteX82" fmla="*/ 5233796 w 12192000"/>
              <a:gd name="connsiteY82" fmla="*/ 2268260 h 3482342"/>
              <a:gd name="connsiteX83" fmla="*/ 5212786 w 12192000"/>
              <a:gd name="connsiteY83" fmla="*/ 2296592 h 3482342"/>
              <a:gd name="connsiteX84" fmla="*/ 5173523 w 12192000"/>
              <a:gd name="connsiteY84" fmla="*/ 2309057 h 3482342"/>
              <a:gd name="connsiteX85" fmla="*/ 5123830 w 12192000"/>
              <a:gd name="connsiteY85" fmla="*/ 2307070 h 3482342"/>
              <a:gd name="connsiteX86" fmla="*/ 5065426 w 12192000"/>
              <a:gd name="connsiteY86" fmla="*/ 2324076 h 3482342"/>
              <a:gd name="connsiteX87" fmla="*/ 4975908 w 12192000"/>
              <a:gd name="connsiteY87" fmla="*/ 2364128 h 3482342"/>
              <a:gd name="connsiteX88" fmla="*/ 4913723 w 12192000"/>
              <a:gd name="connsiteY88" fmla="*/ 2385265 h 3482342"/>
              <a:gd name="connsiteX89" fmla="*/ 4746485 w 12192000"/>
              <a:gd name="connsiteY89" fmla="*/ 2451769 h 3482342"/>
              <a:gd name="connsiteX90" fmla="*/ 4681588 w 12192000"/>
              <a:gd name="connsiteY90" fmla="*/ 2467494 h 3482342"/>
              <a:gd name="connsiteX91" fmla="*/ 1783655 w 12192000"/>
              <a:gd name="connsiteY91" fmla="*/ 3163860 h 3482342"/>
              <a:gd name="connsiteX92" fmla="*/ 1325955 w 12192000"/>
              <a:gd name="connsiteY92" fmla="*/ 3176692 h 3482342"/>
              <a:gd name="connsiteX93" fmla="*/ 1190384 w 12192000"/>
              <a:gd name="connsiteY93" fmla="*/ 3203504 h 3482342"/>
              <a:gd name="connsiteX94" fmla="*/ 1094537 w 12192000"/>
              <a:gd name="connsiteY94" fmla="*/ 3229469 h 3482342"/>
              <a:gd name="connsiteX95" fmla="*/ 779276 w 12192000"/>
              <a:gd name="connsiteY95" fmla="*/ 3327290 h 3482342"/>
              <a:gd name="connsiteX96" fmla="*/ 600378 w 12192000"/>
              <a:gd name="connsiteY96" fmla="*/ 3335250 h 3482342"/>
              <a:gd name="connsiteX97" fmla="*/ 493457 w 12192000"/>
              <a:gd name="connsiteY97" fmla="*/ 3365044 h 3482342"/>
              <a:gd name="connsiteX98" fmla="*/ 349402 w 12192000"/>
              <a:gd name="connsiteY98" fmla="*/ 3380897 h 3482342"/>
              <a:gd name="connsiteX99" fmla="*/ 192183 w 12192000"/>
              <a:gd name="connsiteY99" fmla="*/ 3460075 h 3482342"/>
              <a:gd name="connsiteX100" fmla="*/ 46713 w 12192000"/>
              <a:gd name="connsiteY100" fmla="*/ 3462986 h 3482342"/>
              <a:gd name="connsiteX101" fmla="*/ 2765 w 12192000"/>
              <a:gd name="connsiteY101" fmla="*/ 3480770 h 3482342"/>
              <a:gd name="connsiteX102" fmla="*/ 0 w 12192000"/>
              <a:gd name="connsiteY102" fmla="*/ 3482342 h 3482342"/>
              <a:gd name="connsiteX103" fmla="*/ 0 w 12192000"/>
              <a:gd name="connsiteY10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07916 w 12192000"/>
              <a:gd name="connsiteY72" fmla="*/ 2143752 h 3482342"/>
              <a:gd name="connsiteX73" fmla="*/ 5947131 w 12192000"/>
              <a:gd name="connsiteY73" fmla="*/ 2148310 h 3482342"/>
              <a:gd name="connsiteX74" fmla="*/ 5894610 w 12192000"/>
              <a:gd name="connsiteY74" fmla="*/ 2130684 h 3482342"/>
              <a:gd name="connsiteX75" fmla="*/ 5817682 w 12192000"/>
              <a:gd name="connsiteY75" fmla="*/ 2157358 h 3482342"/>
              <a:gd name="connsiteX76" fmla="*/ 5591469 w 12192000"/>
              <a:gd name="connsiteY76" fmla="*/ 2178389 h 3482342"/>
              <a:gd name="connsiteX77" fmla="*/ 5452860 w 12192000"/>
              <a:gd name="connsiteY77" fmla="*/ 2180085 h 3482342"/>
              <a:gd name="connsiteX78" fmla="*/ 5414282 w 12192000"/>
              <a:gd name="connsiteY78" fmla="*/ 2183070 h 3482342"/>
              <a:gd name="connsiteX79" fmla="*/ 5368369 w 12192000"/>
              <a:gd name="connsiteY79" fmla="*/ 2204272 h 3482342"/>
              <a:gd name="connsiteX80" fmla="*/ 5336354 w 12192000"/>
              <a:gd name="connsiteY80" fmla="*/ 2218920 h 3482342"/>
              <a:gd name="connsiteX81" fmla="*/ 5291263 w 12192000"/>
              <a:gd name="connsiteY81" fmla="*/ 2239182 h 3482342"/>
              <a:gd name="connsiteX82" fmla="*/ 5255152 w 12192000"/>
              <a:gd name="connsiteY82" fmla="*/ 2247164 h 3482342"/>
              <a:gd name="connsiteX83" fmla="*/ 5233796 w 12192000"/>
              <a:gd name="connsiteY83" fmla="*/ 2268260 h 3482342"/>
              <a:gd name="connsiteX84" fmla="*/ 5212786 w 12192000"/>
              <a:gd name="connsiteY84" fmla="*/ 2296592 h 3482342"/>
              <a:gd name="connsiteX85" fmla="*/ 5173523 w 12192000"/>
              <a:gd name="connsiteY85" fmla="*/ 2309057 h 3482342"/>
              <a:gd name="connsiteX86" fmla="*/ 5123830 w 12192000"/>
              <a:gd name="connsiteY86" fmla="*/ 2307070 h 3482342"/>
              <a:gd name="connsiteX87" fmla="*/ 5065426 w 12192000"/>
              <a:gd name="connsiteY87" fmla="*/ 2324076 h 3482342"/>
              <a:gd name="connsiteX88" fmla="*/ 4975908 w 12192000"/>
              <a:gd name="connsiteY88" fmla="*/ 2364128 h 3482342"/>
              <a:gd name="connsiteX89" fmla="*/ 4913723 w 12192000"/>
              <a:gd name="connsiteY89" fmla="*/ 2385265 h 3482342"/>
              <a:gd name="connsiteX90" fmla="*/ 4746485 w 12192000"/>
              <a:gd name="connsiteY90" fmla="*/ 2451769 h 3482342"/>
              <a:gd name="connsiteX91" fmla="*/ 4681588 w 12192000"/>
              <a:gd name="connsiteY91" fmla="*/ 2467494 h 3482342"/>
              <a:gd name="connsiteX92" fmla="*/ 1783655 w 12192000"/>
              <a:gd name="connsiteY92" fmla="*/ 3163860 h 3482342"/>
              <a:gd name="connsiteX93" fmla="*/ 1325955 w 12192000"/>
              <a:gd name="connsiteY93" fmla="*/ 3176692 h 3482342"/>
              <a:gd name="connsiteX94" fmla="*/ 1190384 w 12192000"/>
              <a:gd name="connsiteY94" fmla="*/ 3203504 h 3482342"/>
              <a:gd name="connsiteX95" fmla="*/ 1094537 w 12192000"/>
              <a:gd name="connsiteY95" fmla="*/ 3229469 h 3482342"/>
              <a:gd name="connsiteX96" fmla="*/ 779276 w 12192000"/>
              <a:gd name="connsiteY96" fmla="*/ 3327290 h 3482342"/>
              <a:gd name="connsiteX97" fmla="*/ 600378 w 12192000"/>
              <a:gd name="connsiteY97" fmla="*/ 3335250 h 3482342"/>
              <a:gd name="connsiteX98" fmla="*/ 493457 w 12192000"/>
              <a:gd name="connsiteY98" fmla="*/ 3365044 h 3482342"/>
              <a:gd name="connsiteX99" fmla="*/ 349402 w 12192000"/>
              <a:gd name="connsiteY99" fmla="*/ 3380897 h 3482342"/>
              <a:gd name="connsiteX100" fmla="*/ 192183 w 12192000"/>
              <a:gd name="connsiteY100" fmla="*/ 3460075 h 3482342"/>
              <a:gd name="connsiteX101" fmla="*/ 46713 w 12192000"/>
              <a:gd name="connsiteY101" fmla="*/ 3462986 h 3482342"/>
              <a:gd name="connsiteX102" fmla="*/ 2765 w 12192000"/>
              <a:gd name="connsiteY102" fmla="*/ 3480770 h 3482342"/>
              <a:gd name="connsiteX103" fmla="*/ 0 w 12192000"/>
              <a:gd name="connsiteY103" fmla="*/ 3482342 h 3482342"/>
              <a:gd name="connsiteX104" fmla="*/ 0 w 12192000"/>
              <a:gd name="connsiteY10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17682 w 12192000"/>
              <a:gd name="connsiteY76" fmla="*/ 2157358 h 3482342"/>
              <a:gd name="connsiteX77" fmla="*/ 5591469 w 12192000"/>
              <a:gd name="connsiteY77" fmla="*/ 2178389 h 3482342"/>
              <a:gd name="connsiteX78" fmla="*/ 5452860 w 12192000"/>
              <a:gd name="connsiteY78" fmla="*/ 2180085 h 3482342"/>
              <a:gd name="connsiteX79" fmla="*/ 5414282 w 12192000"/>
              <a:gd name="connsiteY79" fmla="*/ 2183070 h 3482342"/>
              <a:gd name="connsiteX80" fmla="*/ 5368369 w 12192000"/>
              <a:gd name="connsiteY80" fmla="*/ 2204272 h 3482342"/>
              <a:gd name="connsiteX81" fmla="*/ 5336354 w 12192000"/>
              <a:gd name="connsiteY81" fmla="*/ 2218920 h 3482342"/>
              <a:gd name="connsiteX82" fmla="*/ 5291263 w 12192000"/>
              <a:gd name="connsiteY82" fmla="*/ 2239182 h 3482342"/>
              <a:gd name="connsiteX83" fmla="*/ 5255152 w 12192000"/>
              <a:gd name="connsiteY83" fmla="*/ 2247164 h 3482342"/>
              <a:gd name="connsiteX84" fmla="*/ 5233796 w 12192000"/>
              <a:gd name="connsiteY84" fmla="*/ 2268260 h 3482342"/>
              <a:gd name="connsiteX85" fmla="*/ 5212786 w 12192000"/>
              <a:gd name="connsiteY85" fmla="*/ 2296592 h 3482342"/>
              <a:gd name="connsiteX86" fmla="*/ 5173523 w 12192000"/>
              <a:gd name="connsiteY86" fmla="*/ 2309057 h 3482342"/>
              <a:gd name="connsiteX87" fmla="*/ 5123830 w 12192000"/>
              <a:gd name="connsiteY87" fmla="*/ 2307070 h 3482342"/>
              <a:gd name="connsiteX88" fmla="*/ 5065426 w 12192000"/>
              <a:gd name="connsiteY88" fmla="*/ 2324076 h 3482342"/>
              <a:gd name="connsiteX89" fmla="*/ 4975908 w 12192000"/>
              <a:gd name="connsiteY89" fmla="*/ 2364128 h 3482342"/>
              <a:gd name="connsiteX90" fmla="*/ 4913723 w 12192000"/>
              <a:gd name="connsiteY90" fmla="*/ 2385265 h 3482342"/>
              <a:gd name="connsiteX91" fmla="*/ 4746485 w 12192000"/>
              <a:gd name="connsiteY91" fmla="*/ 2451769 h 3482342"/>
              <a:gd name="connsiteX92" fmla="*/ 4681588 w 12192000"/>
              <a:gd name="connsiteY92" fmla="*/ 2467494 h 3482342"/>
              <a:gd name="connsiteX93" fmla="*/ 1783655 w 12192000"/>
              <a:gd name="connsiteY93" fmla="*/ 3163860 h 3482342"/>
              <a:gd name="connsiteX94" fmla="*/ 1325955 w 12192000"/>
              <a:gd name="connsiteY94" fmla="*/ 3176692 h 3482342"/>
              <a:gd name="connsiteX95" fmla="*/ 1190384 w 12192000"/>
              <a:gd name="connsiteY95" fmla="*/ 3203504 h 3482342"/>
              <a:gd name="connsiteX96" fmla="*/ 1094537 w 12192000"/>
              <a:gd name="connsiteY96" fmla="*/ 3229469 h 3482342"/>
              <a:gd name="connsiteX97" fmla="*/ 779276 w 12192000"/>
              <a:gd name="connsiteY97" fmla="*/ 3327290 h 3482342"/>
              <a:gd name="connsiteX98" fmla="*/ 600378 w 12192000"/>
              <a:gd name="connsiteY98" fmla="*/ 3335250 h 3482342"/>
              <a:gd name="connsiteX99" fmla="*/ 493457 w 12192000"/>
              <a:gd name="connsiteY99" fmla="*/ 3365044 h 3482342"/>
              <a:gd name="connsiteX100" fmla="*/ 349402 w 12192000"/>
              <a:gd name="connsiteY100" fmla="*/ 3380897 h 3482342"/>
              <a:gd name="connsiteX101" fmla="*/ 192183 w 12192000"/>
              <a:gd name="connsiteY101" fmla="*/ 3460075 h 3482342"/>
              <a:gd name="connsiteX102" fmla="*/ 46713 w 12192000"/>
              <a:gd name="connsiteY102" fmla="*/ 3462986 h 3482342"/>
              <a:gd name="connsiteX103" fmla="*/ 2765 w 12192000"/>
              <a:gd name="connsiteY103" fmla="*/ 3480770 h 3482342"/>
              <a:gd name="connsiteX104" fmla="*/ 0 w 12192000"/>
              <a:gd name="connsiteY104" fmla="*/ 3482342 h 3482342"/>
              <a:gd name="connsiteX105" fmla="*/ 0 w 12192000"/>
              <a:gd name="connsiteY10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4610 w 12192000"/>
              <a:gd name="connsiteY75" fmla="*/ 2130684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591469 w 12192000"/>
              <a:gd name="connsiteY78" fmla="*/ 2178389 h 3482342"/>
              <a:gd name="connsiteX79" fmla="*/ 5452860 w 12192000"/>
              <a:gd name="connsiteY79" fmla="*/ 2180085 h 3482342"/>
              <a:gd name="connsiteX80" fmla="*/ 5414282 w 12192000"/>
              <a:gd name="connsiteY80" fmla="*/ 2183070 h 3482342"/>
              <a:gd name="connsiteX81" fmla="*/ 5368369 w 12192000"/>
              <a:gd name="connsiteY81" fmla="*/ 2204272 h 3482342"/>
              <a:gd name="connsiteX82" fmla="*/ 5336354 w 12192000"/>
              <a:gd name="connsiteY82" fmla="*/ 2218920 h 3482342"/>
              <a:gd name="connsiteX83" fmla="*/ 5291263 w 12192000"/>
              <a:gd name="connsiteY83" fmla="*/ 2239182 h 3482342"/>
              <a:gd name="connsiteX84" fmla="*/ 5255152 w 12192000"/>
              <a:gd name="connsiteY84" fmla="*/ 2247164 h 3482342"/>
              <a:gd name="connsiteX85" fmla="*/ 5233796 w 12192000"/>
              <a:gd name="connsiteY85" fmla="*/ 2268260 h 3482342"/>
              <a:gd name="connsiteX86" fmla="*/ 5212786 w 12192000"/>
              <a:gd name="connsiteY86" fmla="*/ 2296592 h 3482342"/>
              <a:gd name="connsiteX87" fmla="*/ 5173523 w 12192000"/>
              <a:gd name="connsiteY87" fmla="*/ 2309057 h 3482342"/>
              <a:gd name="connsiteX88" fmla="*/ 5123830 w 12192000"/>
              <a:gd name="connsiteY88" fmla="*/ 2307070 h 3482342"/>
              <a:gd name="connsiteX89" fmla="*/ 5065426 w 12192000"/>
              <a:gd name="connsiteY89" fmla="*/ 2324076 h 3482342"/>
              <a:gd name="connsiteX90" fmla="*/ 4975908 w 12192000"/>
              <a:gd name="connsiteY90" fmla="*/ 2364128 h 3482342"/>
              <a:gd name="connsiteX91" fmla="*/ 4913723 w 12192000"/>
              <a:gd name="connsiteY91" fmla="*/ 2385265 h 3482342"/>
              <a:gd name="connsiteX92" fmla="*/ 4746485 w 12192000"/>
              <a:gd name="connsiteY92" fmla="*/ 2451769 h 3482342"/>
              <a:gd name="connsiteX93" fmla="*/ 4681588 w 12192000"/>
              <a:gd name="connsiteY93" fmla="*/ 2467494 h 3482342"/>
              <a:gd name="connsiteX94" fmla="*/ 1783655 w 12192000"/>
              <a:gd name="connsiteY94" fmla="*/ 3163860 h 3482342"/>
              <a:gd name="connsiteX95" fmla="*/ 1325955 w 12192000"/>
              <a:gd name="connsiteY95" fmla="*/ 3176692 h 3482342"/>
              <a:gd name="connsiteX96" fmla="*/ 1190384 w 12192000"/>
              <a:gd name="connsiteY96" fmla="*/ 3203504 h 3482342"/>
              <a:gd name="connsiteX97" fmla="*/ 1094537 w 12192000"/>
              <a:gd name="connsiteY97" fmla="*/ 3229469 h 3482342"/>
              <a:gd name="connsiteX98" fmla="*/ 779276 w 12192000"/>
              <a:gd name="connsiteY98" fmla="*/ 3327290 h 3482342"/>
              <a:gd name="connsiteX99" fmla="*/ 600378 w 12192000"/>
              <a:gd name="connsiteY99" fmla="*/ 3335250 h 3482342"/>
              <a:gd name="connsiteX100" fmla="*/ 493457 w 12192000"/>
              <a:gd name="connsiteY100" fmla="*/ 3365044 h 3482342"/>
              <a:gd name="connsiteX101" fmla="*/ 349402 w 12192000"/>
              <a:gd name="connsiteY101" fmla="*/ 3380897 h 3482342"/>
              <a:gd name="connsiteX102" fmla="*/ 192183 w 12192000"/>
              <a:gd name="connsiteY102" fmla="*/ 3460075 h 3482342"/>
              <a:gd name="connsiteX103" fmla="*/ 46713 w 12192000"/>
              <a:gd name="connsiteY103" fmla="*/ 3462986 h 3482342"/>
              <a:gd name="connsiteX104" fmla="*/ 2765 w 12192000"/>
              <a:gd name="connsiteY104" fmla="*/ 3480770 h 3482342"/>
              <a:gd name="connsiteX105" fmla="*/ 0 w 12192000"/>
              <a:gd name="connsiteY105" fmla="*/ 3482342 h 3482342"/>
              <a:gd name="connsiteX106" fmla="*/ 0 w 12192000"/>
              <a:gd name="connsiteY10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444344 w 12192000"/>
              <a:gd name="connsiteY67" fmla="*/ 1969663 h 3482342"/>
              <a:gd name="connsiteX68" fmla="*/ 6333446 w 12192000"/>
              <a:gd name="connsiteY68" fmla="*/ 1997163 h 3482342"/>
              <a:gd name="connsiteX69" fmla="*/ 6294933 w 12192000"/>
              <a:gd name="connsiteY69" fmla="*/ 2019412 h 3482342"/>
              <a:gd name="connsiteX70" fmla="*/ 6238719 w 12192000"/>
              <a:gd name="connsiteY70" fmla="*/ 2042547 h 3482342"/>
              <a:gd name="connsiteX71" fmla="*/ 6142310 w 12192000"/>
              <a:gd name="connsiteY71" fmla="*/ 2092510 h 3482342"/>
              <a:gd name="connsiteX72" fmla="*/ 6056576 w 12192000"/>
              <a:gd name="connsiteY72" fmla="*/ 2134188 h 3482342"/>
              <a:gd name="connsiteX73" fmla="*/ 6007916 w 12192000"/>
              <a:gd name="connsiteY73" fmla="*/ 2143752 h 3482342"/>
              <a:gd name="connsiteX74" fmla="*/ 5947131 w 12192000"/>
              <a:gd name="connsiteY74" fmla="*/ 2148310 h 3482342"/>
              <a:gd name="connsiteX75" fmla="*/ 5898141 w 12192000"/>
              <a:gd name="connsiteY75" fmla="*/ 2144806 h 3482342"/>
              <a:gd name="connsiteX76" fmla="*/ 5855337 w 12192000"/>
              <a:gd name="connsiteY76" fmla="*/ 2137719 h 3482342"/>
              <a:gd name="connsiteX77" fmla="*/ 5817682 w 12192000"/>
              <a:gd name="connsiteY77" fmla="*/ 2157358 h 3482342"/>
              <a:gd name="connsiteX78" fmla="*/ 5735300 w 12192000"/>
              <a:gd name="connsiteY78" fmla="*/ 2158902 h 3482342"/>
              <a:gd name="connsiteX79" fmla="*/ 5591469 w 12192000"/>
              <a:gd name="connsiteY79" fmla="*/ 2178389 h 3482342"/>
              <a:gd name="connsiteX80" fmla="*/ 5452860 w 12192000"/>
              <a:gd name="connsiteY80" fmla="*/ 2180085 h 3482342"/>
              <a:gd name="connsiteX81" fmla="*/ 5414282 w 12192000"/>
              <a:gd name="connsiteY81" fmla="*/ 2183070 h 3482342"/>
              <a:gd name="connsiteX82" fmla="*/ 5368369 w 12192000"/>
              <a:gd name="connsiteY82" fmla="*/ 2204272 h 3482342"/>
              <a:gd name="connsiteX83" fmla="*/ 5336354 w 12192000"/>
              <a:gd name="connsiteY83" fmla="*/ 2218920 h 3482342"/>
              <a:gd name="connsiteX84" fmla="*/ 5291263 w 12192000"/>
              <a:gd name="connsiteY84" fmla="*/ 2239182 h 3482342"/>
              <a:gd name="connsiteX85" fmla="*/ 5255152 w 12192000"/>
              <a:gd name="connsiteY85" fmla="*/ 2247164 h 3482342"/>
              <a:gd name="connsiteX86" fmla="*/ 5233796 w 12192000"/>
              <a:gd name="connsiteY86" fmla="*/ 2268260 h 3482342"/>
              <a:gd name="connsiteX87" fmla="*/ 5212786 w 12192000"/>
              <a:gd name="connsiteY87" fmla="*/ 2296592 h 3482342"/>
              <a:gd name="connsiteX88" fmla="*/ 5173523 w 12192000"/>
              <a:gd name="connsiteY88" fmla="*/ 2309057 h 3482342"/>
              <a:gd name="connsiteX89" fmla="*/ 5123830 w 12192000"/>
              <a:gd name="connsiteY89" fmla="*/ 2307070 h 3482342"/>
              <a:gd name="connsiteX90" fmla="*/ 5065426 w 12192000"/>
              <a:gd name="connsiteY90" fmla="*/ 2324076 h 3482342"/>
              <a:gd name="connsiteX91" fmla="*/ 4975908 w 12192000"/>
              <a:gd name="connsiteY91" fmla="*/ 2364128 h 3482342"/>
              <a:gd name="connsiteX92" fmla="*/ 4913723 w 12192000"/>
              <a:gd name="connsiteY92" fmla="*/ 2385265 h 3482342"/>
              <a:gd name="connsiteX93" fmla="*/ 4746485 w 12192000"/>
              <a:gd name="connsiteY93" fmla="*/ 2451769 h 3482342"/>
              <a:gd name="connsiteX94" fmla="*/ 4681588 w 12192000"/>
              <a:gd name="connsiteY94" fmla="*/ 2467494 h 3482342"/>
              <a:gd name="connsiteX95" fmla="*/ 1783655 w 12192000"/>
              <a:gd name="connsiteY95" fmla="*/ 3163860 h 3482342"/>
              <a:gd name="connsiteX96" fmla="*/ 1325955 w 12192000"/>
              <a:gd name="connsiteY96" fmla="*/ 3176692 h 3482342"/>
              <a:gd name="connsiteX97" fmla="*/ 1190384 w 12192000"/>
              <a:gd name="connsiteY97" fmla="*/ 3203504 h 3482342"/>
              <a:gd name="connsiteX98" fmla="*/ 1094537 w 12192000"/>
              <a:gd name="connsiteY98" fmla="*/ 3229469 h 3482342"/>
              <a:gd name="connsiteX99" fmla="*/ 779276 w 12192000"/>
              <a:gd name="connsiteY99" fmla="*/ 3327290 h 3482342"/>
              <a:gd name="connsiteX100" fmla="*/ 600378 w 12192000"/>
              <a:gd name="connsiteY100" fmla="*/ 3335250 h 3482342"/>
              <a:gd name="connsiteX101" fmla="*/ 493457 w 12192000"/>
              <a:gd name="connsiteY101" fmla="*/ 3365044 h 3482342"/>
              <a:gd name="connsiteX102" fmla="*/ 349402 w 12192000"/>
              <a:gd name="connsiteY102" fmla="*/ 3380897 h 3482342"/>
              <a:gd name="connsiteX103" fmla="*/ 192183 w 12192000"/>
              <a:gd name="connsiteY103" fmla="*/ 3460075 h 3482342"/>
              <a:gd name="connsiteX104" fmla="*/ 46713 w 12192000"/>
              <a:gd name="connsiteY104" fmla="*/ 3462986 h 3482342"/>
              <a:gd name="connsiteX105" fmla="*/ 2765 w 12192000"/>
              <a:gd name="connsiteY105" fmla="*/ 3480770 h 3482342"/>
              <a:gd name="connsiteX106" fmla="*/ 0 w 12192000"/>
              <a:gd name="connsiteY106" fmla="*/ 3482342 h 3482342"/>
              <a:gd name="connsiteX107" fmla="*/ 0 w 12192000"/>
              <a:gd name="connsiteY10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333446 w 12192000"/>
              <a:gd name="connsiteY69" fmla="*/ 1997163 h 3482342"/>
              <a:gd name="connsiteX70" fmla="*/ 6294933 w 12192000"/>
              <a:gd name="connsiteY70" fmla="*/ 2019412 h 3482342"/>
              <a:gd name="connsiteX71" fmla="*/ 6238719 w 12192000"/>
              <a:gd name="connsiteY71" fmla="*/ 2042547 h 3482342"/>
              <a:gd name="connsiteX72" fmla="*/ 6142310 w 12192000"/>
              <a:gd name="connsiteY72" fmla="*/ 2092510 h 3482342"/>
              <a:gd name="connsiteX73" fmla="*/ 6056576 w 12192000"/>
              <a:gd name="connsiteY73" fmla="*/ 2134188 h 3482342"/>
              <a:gd name="connsiteX74" fmla="*/ 6007916 w 12192000"/>
              <a:gd name="connsiteY74" fmla="*/ 2143752 h 3482342"/>
              <a:gd name="connsiteX75" fmla="*/ 5947131 w 12192000"/>
              <a:gd name="connsiteY75" fmla="*/ 2148310 h 3482342"/>
              <a:gd name="connsiteX76" fmla="*/ 5898141 w 12192000"/>
              <a:gd name="connsiteY76" fmla="*/ 2144806 h 3482342"/>
              <a:gd name="connsiteX77" fmla="*/ 5855337 w 12192000"/>
              <a:gd name="connsiteY77" fmla="*/ 2137719 h 3482342"/>
              <a:gd name="connsiteX78" fmla="*/ 5817682 w 12192000"/>
              <a:gd name="connsiteY78" fmla="*/ 2157358 h 3482342"/>
              <a:gd name="connsiteX79" fmla="*/ 5735300 w 12192000"/>
              <a:gd name="connsiteY79" fmla="*/ 2158902 h 3482342"/>
              <a:gd name="connsiteX80" fmla="*/ 5591469 w 12192000"/>
              <a:gd name="connsiteY80" fmla="*/ 2178389 h 3482342"/>
              <a:gd name="connsiteX81" fmla="*/ 5452860 w 12192000"/>
              <a:gd name="connsiteY81" fmla="*/ 2180085 h 3482342"/>
              <a:gd name="connsiteX82" fmla="*/ 5414282 w 12192000"/>
              <a:gd name="connsiteY82" fmla="*/ 2183070 h 3482342"/>
              <a:gd name="connsiteX83" fmla="*/ 5368369 w 12192000"/>
              <a:gd name="connsiteY83" fmla="*/ 2204272 h 3482342"/>
              <a:gd name="connsiteX84" fmla="*/ 5336354 w 12192000"/>
              <a:gd name="connsiteY84" fmla="*/ 2218920 h 3482342"/>
              <a:gd name="connsiteX85" fmla="*/ 5291263 w 12192000"/>
              <a:gd name="connsiteY85" fmla="*/ 2239182 h 3482342"/>
              <a:gd name="connsiteX86" fmla="*/ 5255152 w 12192000"/>
              <a:gd name="connsiteY86" fmla="*/ 2247164 h 3482342"/>
              <a:gd name="connsiteX87" fmla="*/ 5233796 w 12192000"/>
              <a:gd name="connsiteY87" fmla="*/ 2268260 h 3482342"/>
              <a:gd name="connsiteX88" fmla="*/ 5212786 w 12192000"/>
              <a:gd name="connsiteY88" fmla="*/ 2296592 h 3482342"/>
              <a:gd name="connsiteX89" fmla="*/ 5173523 w 12192000"/>
              <a:gd name="connsiteY89" fmla="*/ 2309057 h 3482342"/>
              <a:gd name="connsiteX90" fmla="*/ 5123830 w 12192000"/>
              <a:gd name="connsiteY90" fmla="*/ 2307070 h 3482342"/>
              <a:gd name="connsiteX91" fmla="*/ 5065426 w 12192000"/>
              <a:gd name="connsiteY91" fmla="*/ 2324076 h 3482342"/>
              <a:gd name="connsiteX92" fmla="*/ 4975908 w 12192000"/>
              <a:gd name="connsiteY92" fmla="*/ 2364128 h 3482342"/>
              <a:gd name="connsiteX93" fmla="*/ 4913723 w 12192000"/>
              <a:gd name="connsiteY93" fmla="*/ 2385265 h 3482342"/>
              <a:gd name="connsiteX94" fmla="*/ 4746485 w 12192000"/>
              <a:gd name="connsiteY94" fmla="*/ 2451769 h 3482342"/>
              <a:gd name="connsiteX95" fmla="*/ 4681588 w 12192000"/>
              <a:gd name="connsiteY95" fmla="*/ 2467494 h 3482342"/>
              <a:gd name="connsiteX96" fmla="*/ 1783655 w 12192000"/>
              <a:gd name="connsiteY96" fmla="*/ 3163860 h 3482342"/>
              <a:gd name="connsiteX97" fmla="*/ 1325955 w 12192000"/>
              <a:gd name="connsiteY97" fmla="*/ 3176692 h 3482342"/>
              <a:gd name="connsiteX98" fmla="*/ 1190384 w 12192000"/>
              <a:gd name="connsiteY98" fmla="*/ 3203504 h 3482342"/>
              <a:gd name="connsiteX99" fmla="*/ 1094537 w 12192000"/>
              <a:gd name="connsiteY99" fmla="*/ 3229469 h 3482342"/>
              <a:gd name="connsiteX100" fmla="*/ 779276 w 12192000"/>
              <a:gd name="connsiteY100" fmla="*/ 3327290 h 3482342"/>
              <a:gd name="connsiteX101" fmla="*/ 600378 w 12192000"/>
              <a:gd name="connsiteY101" fmla="*/ 3335250 h 3482342"/>
              <a:gd name="connsiteX102" fmla="*/ 493457 w 12192000"/>
              <a:gd name="connsiteY102" fmla="*/ 3365044 h 3482342"/>
              <a:gd name="connsiteX103" fmla="*/ 349402 w 12192000"/>
              <a:gd name="connsiteY103" fmla="*/ 3380897 h 3482342"/>
              <a:gd name="connsiteX104" fmla="*/ 192183 w 12192000"/>
              <a:gd name="connsiteY104" fmla="*/ 3460075 h 3482342"/>
              <a:gd name="connsiteX105" fmla="*/ 46713 w 12192000"/>
              <a:gd name="connsiteY105" fmla="*/ 3462986 h 3482342"/>
              <a:gd name="connsiteX106" fmla="*/ 2765 w 12192000"/>
              <a:gd name="connsiteY106" fmla="*/ 3480770 h 3482342"/>
              <a:gd name="connsiteX107" fmla="*/ 0 w 12192000"/>
              <a:gd name="connsiteY107" fmla="*/ 3482342 h 3482342"/>
              <a:gd name="connsiteX108" fmla="*/ 0 w 12192000"/>
              <a:gd name="connsiteY10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42310 w 12192000"/>
              <a:gd name="connsiteY73" fmla="*/ 2092510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38780 w 12192000"/>
              <a:gd name="connsiteY73" fmla="*/ 2081918 h 3482342"/>
              <a:gd name="connsiteX74" fmla="*/ 6056576 w 12192000"/>
              <a:gd name="connsiteY74" fmla="*/ 2134188 h 3482342"/>
              <a:gd name="connsiteX75" fmla="*/ 6007916 w 12192000"/>
              <a:gd name="connsiteY75" fmla="*/ 2143752 h 3482342"/>
              <a:gd name="connsiteX76" fmla="*/ 5947131 w 12192000"/>
              <a:gd name="connsiteY76" fmla="*/ 2148310 h 3482342"/>
              <a:gd name="connsiteX77" fmla="*/ 5898141 w 12192000"/>
              <a:gd name="connsiteY77" fmla="*/ 2144806 h 3482342"/>
              <a:gd name="connsiteX78" fmla="*/ 5855337 w 12192000"/>
              <a:gd name="connsiteY78" fmla="*/ 2137719 h 3482342"/>
              <a:gd name="connsiteX79" fmla="*/ 5817682 w 12192000"/>
              <a:gd name="connsiteY79" fmla="*/ 2157358 h 3482342"/>
              <a:gd name="connsiteX80" fmla="*/ 5735300 w 12192000"/>
              <a:gd name="connsiteY80" fmla="*/ 2158902 h 3482342"/>
              <a:gd name="connsiteX81" fmla="*/ 5591469 w 12192000"/>
              <a:gd name="connsiteY81" fmla="*/ 2178389 h 3482342"/>
              <a:gd name="connsiteX82" fmla="*/ 5452860 w 12192000"/>
              <a:gd name="connsiteY82" fmla="*/ 2180085 h 3482342"/>
              <a:gd name="connsiteX83" fmla="*/ 5414282 w 12192000"/>
              <a:gd name="connsiteY83" fmla="*/ 2183070 h 3482342"/>
              <a:gd name="connsiteX84" fmla="*/ 5368369 w 12192000"/>
              <a:gd name="connsiteY84" fmla="*/ 2204272 h 3482342"/>
              <a:gd name="connsiteX85" fmla="*/ 5336354 w 12192000"/>
              <a:gd name="connsiteY85" fmla="*/ 2218920 h 3482342"/>
              <a:gd name="connsiteX86" fmla="*/ 5291263 w 12192000"/>
              <a:gd name="connsiteY86" fmla="*/ 2239182 h 3482342"/>
              <a:gd name="connsiteX87" fmla="*/ 5255152 w 12192000"/>
              <a:gd name="connsiteY87" fmla="*/ 2247164 h 3482342"/>
              <a:gd name="connsiteX88" fmla="*/ 5233796 w 12192000"/>
              <a:gd name="connsiteY88" fmla="*/ 2268260 h 3482342"/>
              <a:gd name="connsiteX89" fmla="*/ 5212786 w 12192000"/>
              <a:gd name="connsiteY89" fmla="*/ 2296592 h 3482342"/>
              <a:gd name="connsiteX90" fmla="*/ 5173523 w 12192000"/>
              <a:gd name="connsiteY90" fmla="*/ 2309057 h 3482342"/>
              <a:gd name="connsiteX91" fmla="*/ 5123830 w 12192000"/>
              <a:gd name="connsiteY91" fmla="*/ 2307070 h 3482342"/>
              <a:gd name="connsiteX92" fmla="*/ 5065426 w 12192000"/>
              <a:gd name="connsiteY92" fmla="*/ 2324076 h 3482342"/>
              <a:gd name="connsiteX93" fmla="*/ 4975908 w 12192000"/>
              <a:gd name="connsiteY93" fmla="*/ 2364128 h 3482342"/>
              <a:gd name="connsiteX94" fmla="*/ 4913723 w 12192000"/>
              <a:gd name="connsiteY94" fmla="*/ 2385265 h 3482342"/>
              <a:gd name="connsiteX95" fmla="*/ 4746485 w 12192000"/>
              <a:gd name="connsiteY95" fmla="*/ 2451769 h 3482342"/>
              <a:gd name="connsiteX96" fmla="*/ 4681588 w 12192000"/>
              <a:gd name="connsiteY96" fmla="*/ 2467494 h 3482342"/>
              <a:gd name="connsiteX97" fmla="*/ 1783655 w 12192000"/>
              <a:gd name="connsiteY97" fmla="*/ 3163860 h 3482342"/>
              <a:gd name="connsiteX98" fmla="*/ 1325955 w 12192000"/>
              <a:gd name="connsiteY98" fmla="*/ 3176692 h 3482342"/>
              <a:gd name="connsiteX99" fmla="*/ 1190384 w 12192000"/>
              <a:gd name="connsiteY99" fmla="*/ 3203504 h 3482342"/>
              <a:gd name="connsiteX100" fmla="*/ 1094537 w 12192000"/>
              <a:gd name="connsiteY100" fmla="*/ 3229469 h 3482342"/>
              <a:gd name="connsiteX101" fmla="*/ 779276 w 12192000"/>
              <a:gd name="connsiteY101" fmla="*/ 3327290 h 3482342"/>
              <a:gd name="connsiteX102" fmla="*/ 600378 w 12192000"/>
              <a:gd name="connsiteY102" fmla="*/ 3335250 h 3482342"/>
              <a:gd name="connsiteX103" fmla="*/ 493457 w 12192000"/>
              <a:gd name="connsiteY103" fmla="*/ 3365044 h 3482342"/>
              <a:gd name="connsiteX104" fmla="*/ 349402 w 12192000"/>
              <a:gd name="connsiteY104" fmla="*/ 3380897 h 3482342"/>
              <a:gd name="connsiteX105" fmla="*/ 192183 w 12192000"/>
              <a:gd name="connsiteY105" fmla="*/ 3460075 h 3482342"/>
              <a:gd name="connsiteX106" fmla="*/ 46713 w 12192000"/>
              <a:gd name="connsiteY106" fmla="*/ 3462986 h 3482342"/>
              <a:gd name="connsiteX107" fmla="*/ 2765 w 12192000"/>
              <a:gd name="connsiteY107" fmla="*/ 3480770 h 3482342"/>
              <a:gd name="connsiteX108" fmla="*/ 0 w 12192000"/>
              <a:gd name="connsiteY108" fmla="*/ 3482342 h 3482342"/>
              <a:gd name="connsiteX109" fmla="*/ 0 w 12192000"/>
              <a:gd name="connsiteY10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056576 w 12192000"/>
              <a:gd name="connsiteY75" fmla="*/ 2134188 h 3482342"/>
              <a:gd name="connsiteX76" fmla="*/ 6007916 w 12192000"/>
              <a:gd name="connsiteY76" fmla="*/ 2143752 h 3482342"/>
              <a:gd name="connsiteX77" fmla="*/ 5947131 w 12192000"/>
              <a:gd name="connsiteY77" fmla="*/ 2148310 h 3482342"/>
              <a:gd name="connsiteX78" fmla="*/ 5898141 w 12192000"/>
              <a:gd name="connsiteY78" fmla="*/ 2144806 h 3482342"/>
              <a:gd name="connsiteX79" fmla="*/ 5855337 w 12192000"/>
              <a:gd name="connsiteY79" fmla="*/ 2137719 h 3482342"/>
              <a:gd name="connsiteX80" fmla="*/ 5817682 w 12192000"/>
              <a:gd name="connsiteY80" fmla="*/ 2157358 h 3482342"/>
              <a:gd name="connsiteX81" fmla="*/ 5735300 w 12192000"/>
              <a:gd name="connsiteY81" fmla="*/ 2158902 h 3482342"/>
              <a:gd name="connsiteX82" fmla="*/ 5591469 w 12192000"/>
              <a:gd name="connsiteY82" fmla="*/ 2178389 h 3482342"/>
              <a:gd name="connsiteX83" fmla="*/ 5452860 w 12192000"/>
              <a:gd name="connsiteY83" fmla="*/ 2180085 h 3482342"/>
              <a:gd name="connsiteX84" fmla="*/ 5414282 w 12192000"/>
              <a:gd name="connsiteY84" fmla="*/ 2183070 h 3482342"/>
              <a:gd name="connsiteX85" fmla="*/ 5368369 w 12192000"/>
              <a:gd name="connsiteY85" fmla="*/ 2204272 h 3482342"/>
              <a:gd name="connsiteX86" fmla="*/ 5336354 w 12192000"/>
              <a:gd name="connsiteY86" fmla="*/ 2218920 h 3482342"/>
              <a:gd name="connsiteX87" fmla="*/ 5291263 w 12192000"/>
              <a:gd name="connsiteY87" fmla="*/ 2239182 h 3482342"/>
              <a:gd name="connsiteX88" fmla="*/ 5255152 w 12192000"/>
              <a:gd name="connsiteY88" fmla="*/ 2247164 h 3482342"/>
              <a:gd name="connsiteX89" fmla="*/ 5233796 w 12192000"/>
              <a:gd name="connsiteY89" fmla="*/ 2268260 h 3482342"/>
              <a:gd name="connsiteX90" fmla="*/ 5212786 w 12192000"/>
              <a:gd name="connsiteY90" fmla="*/ 2296592 h 3482342"/>
              <a:gd name="connsiteX91" fmla="*/ 5173523 w 12192000"/>
              <a:gd name="connsiteY91" fmla="*/ 2309057 h 3482342"/>
              <a:gd name="connsiteX92" fmla="*/ 5123830 w 12192000"/>
              <a:gd name="connsiteY92" fmla="*/ 2307070 h 3482342"/>
              <a:gd name="connsiteX93" fmla="*/ 5065426 w 12192000"/>
              <a:gd name="connsiteY93" fmla="*/ 2324076 h 3482342"/>
              <a:gd name="connsiteX94" fmla="*/ 4975908 w 12192000"/>
              <a:gd name="connsiteY94" fmla="*/ 2364128 h 3482342"/>
              <a:gd name="connsiteX95" fmla="*/ 4913723 w 12192000"/>
              <a:gd name="connsiteY95" fmla="*/ 2385265 h 3482342"/>
              <a:gd name="connsiteX96" fmla="*/ 4746485 w 12192000"/>
              <a:gd name="connsiteY96" fmla="*/ 2451769 h 3482342"/>
              <a:gd name="connsiteX97" fmla="*/ 4681588 w 12192000"/>
              <a:gd name="connsiteY97" fmla="*/ 2467494 h 3482342"/>
              <a:gd name="connsiteX98" fmla="*/ 1783655 w 12192000"/>
              <a:gd name="connsiteY98" fmla="*/ 3163860 h 3482342"/>
              <a:gd name="connsiteX99" fmla="*/ 1325955 w 12192000"/>
              <a:gd name="connsiteY99" fmla="*/ 3176692 h 3482342"/>
              <a:gd name="connsiteX100" fmla="*/ 1190384 w 12192000"/>
              <a:gd name="connsiteY100" fmla="*/ 3203504 h 3482342"/>
              <a:gd name="connsiteX101" fmla="*/ 1094537 w 12192000"/>
              <a:gd name="connsiteY101" fmla="*/ 3229469 h 3482342"/>
              <a:gd name="connsiteX102" fmla="*/ 779276 w 12192000"/>
              <a:gd name="connsiteY102" fmla="*/ 3327290 h 3482342"/>
              <a:gd name="connsiteX103" fmla="*/ 600378 w 12192000"/>
              <a:gd name="connsiteY103" fmla="*/ 3335250 h 3482342"/>
              <a:gd name="connsiteX104" fmla="*/ 493457 w 12192000"/>
              <a:gd name="connsiteY104" fmla="*/ 3365044 h 3482342"/>
              <a:gd name="connsiteX105" fmla="*/ 349402 w 12192000"/>
              <a:gd name="connsiteY105" fmla="*/ 3380897 h 3482342"/>
              <a:gd name="connsiteX106" fmla="*/ 192183 w 12192000"/>
              <a:gd name="connsiteY106" fmla="*/ 3460075 h 3482342"/>
              <a:gd name="connsiteX107" fmla="*/ 46713 w 12192000"/>
              <a:gd name="connsiteY107" fmla="*/ 3462986 h 3482342"/>
              <a:gd name="connsiteX108" fmla="*/ 2765 w 12192000"/>
              <a:gd name="connsiteY108" fmla="*/ 3480770 h 3482342"/>
              <a:gd name="connsiteX109" fmla="*/ 0 w 12192000"/>
              <a:gd name="connsiteY109" fmla="*/ 3482342 h 3482342"/>
              <a:gd name="connsiteX110" fmla="*/ 0 w 12192000"/>
              <a:gd name="connsiteY11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34188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6007916 w 12192000"/>
              <a:gd name="connsiteY77" fmla="*/ 2143752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7131 w 12192000"/>
              <a:gd name="connsiteY78" fmla="*/ 2148310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452860 w 12192000"/>
              <a:gd name="connsiteY84" fmla="*/ 2180085 h 3482342"/>
              <a:gd name="connsiteX85" fmla="*/ 5414282 w 12192000"/>
              <a:gd name="connsiteY85" fmla="*/ 2183070 h 3482342"/>
              <a:gd name="connsiteX86" fmla="*/ 5368369 w 12192000"/>
              <a:gd name="connsiteY86" fmla="*/ 2204272 h 3482342"/>
              <a:gd name="connsiteX87" fmla="*/ 5336354 w 12192000"/>
              <a:gd name="connsiteY87" fmla="*/ 2218920 h 3482342"/>
              <a:gd name="connsiteX88" fmla="*/ 5291263 w 12192000"/>
              <a:gd name="connsiteY88" fmla="*/ 2239182 h 3482342"/>
              <a:gd name="connsiteX89" fmla="*/ 5255152 w 12192000"/>
              <a:gd name="connsiteY89" fmla="*/ 2247164 h 3482342"/>
              <a:gd name="connsiteX90" fmla="*/ 5233796 w 12192000"/>
              <a:gd name="connsiteY90" fmla="*/ 2268260 h 3482342"/>
              <a:gd name="connsiteX91" fmla="*/ 5212786 w 12192000"/>
              <a:gd name="connsiteY91" fmla="*/ 2296592 h 3482342"/>
              <a:gd name="connsiteX92" fmla="*/ 5173523 w 12192000"/>
              <a:gd name="connsiteY92" fmla="*/ 2309057 h 3482342"/>
              <a:gd name="connsiteX93" fmla="*/ 5123830 w 12192000"/>
              <a:gd name="connsiteY93" fmla="*/ 2307070 h 3482342"/>
              <a:gd name="connsiteX94" fmla="*/ 5065426 w 12192000"/>
              <a:gd name="connsiteY94" fmla="*/ 2324076 h 3482342"/>
              <a:gd name="connsiteX95" fmla="*/ 4975908 w 12192000"/>
              <a:gd name="connsiteY95" fmla="*/ 2364128 h 3482342"/>
              <a:gd name="connsiteX96" fmla="*/ 4913723 w 12192000"/>
              <a:gd name="connsiteY96" fmla="*/ 2385265 h 3482342"/>
              <a:gd name="connsiteX97" fmla="*/ 4746485 w 12192000"/>
              <a:gd name="connsiteY97" fmla="*/ 2451769 h 3482342"/>
              <a:gd name="connsiteX98" fmla="*/ 4681588 w 12192000"/>
              <a:gd name="connsiteY98" fmla="*/ 2467494 h 3482342"/>
              <a:gd name="connsiteX99" fmla="*/ 1783655 w 12192000"/>
              <a:gd name="connsiteY99" fmla="*/ 3163860 h 3482342"/>
              <a:gd name="connsiteX100" fmla="*/ 1325955 w 12192000"/>
              <a:gd name="connsiteY100" fmla="*/ 3176692 h 3482342"/>
              <a:gd name="connsiteX101" fmla="*/ 1190384 w 12192000"/>
              <a:gd name="connsiteY101" fmla="*/ 3203504 h 3482342"/>
              <a:gd name="connsiteX102" fmla="*/ 1094537 w 12192000"/>
              <a:gd name="connsiteY102" fmla="*/ 3229469 h 3482342"/>
              <a:gd name="connsiteX103" fmla="*/ 779276 w 12192000"/>
              <a:gd name="connsiteY103" fmla="*/ 3327290 h 3482342"/>
              <a:gd name="connsiteX104" fmla="*/ 600378 w 12192000"/>
              <a:gd name="connsiteY104" fmla="*/ 3335250 h 3482342"/>
              <a:gd name="connsiteX105" fmla="*/ 493457 w 12192000"/>
              <a:gd name="connsiteY105" fmla="*/ 3365044 h 3482342"/>
              <a:gd name="connsiteX106" fmla="*/ 349402 w 12192000"/>
              <a:gd name="connsiteY106" fmla="*/ 3380897 h 3482342"/>
              <a:gd name="connsiteX107" fmla="*/ 192183 w 12192000"/>
              <a:gd name="connsiteY107" fmla="*/ 3460075 h 3482342"/>
              <a:gd name="connsiteX108" fmla="*/ 46713 w 12192000"/>
              <a:gd name="connsiteY108" fmla="*/ 3462986 h 3482342"/>
              <a:gd name="connsiteX109" fmla="*/ 2765 w 12192000"/>
              <a:gd name="connsiteY109" fmla="*/ 3480770 h 3482342"/>
              <a:gd name="connsiteX110" fmla="*/ 0 w 12192000"/>
              <a:gd name="connsiteY110" fmla="*/ 3482342 h 3482342"/>
              <a:gd name="connsiteX111" fmla="*/ 0 w 12192000"/>
              <a:gd name="connsiteY11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15658 w 12192000"/>
              <a:gd name="connsiteY21" fmla="*/ 1287849 h 3482342"/>
              <a:gd name="connsiteX22" fmla="*/ 10679906 w 12192000"/>
              <a:gd name="connsiteY22" fmla="*/ 1324988 h 3482342"/>
              <a:gd name="connsiteX23" fmla="*/ 10636304 w 12192000"/>
              <a:gd name="connsiteY23" fmla="*/ 1317928 h 3482342"/>
              <a:gd name="connsiteX24" fmla="*/ 10573203 w 12192000"/>
              <a:gd name="connsiteY24" fmla="*/ 1351996 h 3482342"/>
              <a:gd name="connsiteX25" fmla="*/ 10513263 w 12192000"/>
              <a:gd name="connsiteY25" fmla="*/ 1350756 h 3482342"/>
              <a:gd name="connsiteX26" fmla="*/ 10464012 w 12192000"/>
              <a:gd name="connsiteY26" fmla="*/ 1391778 h 3482342"/>
              <a:gd name="connsiteX27" fmla="*/ 10405409 w 12192000"/>
              <a:gd name="connsiteY27" fmla="*/ 1422789 h 3482342"/>
              <a:gd name="connsiteX28" fmla="*/ 10370530 w 12192000"/>
              <a:gd name="connsiteY28" fmla="*/ 1441596 h 3482342"/>
              <a:gd name="connsiteX29" fmla="*/ 10264922 w 12192000"/>
              <a:gd name="connsiteY29" fmla="*/ 1472107 h 3482342"/>
              <a:gd name="connsiteX30" fmla="*/ 10058690 w 12192000"/>
              <a:gd name="connsiteY30" fmla="*/ 1474888 h 3482342"/>
              <a:gd name="connsiteX31" fmla="*/ 10004424 w 12192000"/>
              <a:gd name="connsiteY31" fmla="*/ 1489801 h 3482342"/>
              <a:gd name="connsiteX32" fmla="*/ 9999951 w 12192000"/>
              <a:gd name="connsiteY32" fmla="*/ 1499127 h 3482342"/>
              <a:gd name="connsiteX33" fmla="*/ 9845462 w 12192000"/>
              <a:gd name="connsiteY33" fmla="*/ 1548192 h 3482342"/>
              <a:gd name="connsiteX34" fmla="*/ 9736156 w 12192000"/>
              <a:gd name="connsiteY34" fmla="*/ 1581928 h 3482342"/>
              <a:gd name="connsiteX35" fmla="*/ 9693355 w 12192000"/>
              <a:gd name="connsiteY35" fmla="*/ 1602632 h 3482342"/>
              <a:gd name="connsiteX36" fmla="*/ 9664242 w 12192000"/>
              <a:gd name="connsiteY36" fmla="*/ 1622075 h 3482342"/>
              <a:gd name="connsiteX37" fmla="*/ 9579195 w 12192000"/>
              <a:gd name="connsiteY37" fmla="*/ 1648017 h 3482342"/>
              <a:gd name="connsiteX38" fmla="*/ 9433652 w 12192000"/>
              <a:gd name="connsiteY38" fmla="*/ 1681174 h 3482342"/>
              <a:gd name="connsiteX39" fmla="*/ 9403775 w 12192000"/>
              <a:gd name="connsiteY39" fmla="*/ 1690403 h 3482342"/>
              <a:gd name="connsiteX40" fmla="*/ 9382503 w 12192000"/>
              <a:gd name="connsiteY40" fmla="*/ 1706957 h 3482342"/>
              <a:gd name="connsiteX41" fmla="*/ 9381410 w 12192000"/>
              <a:gd name="connsiteY41" fmla="*/ 1718312 h 3482342"/>
              <a:gd name="connsiteX42" fmla="*/ 9365685 w 12192000"/>
              <a:gd name="connsiteY42" fmla="*/ 1724772 h 3482342"/>
              <a:gd name="connsiteX43" fmla="*/ 9278020 w 12192000"/>
              <a:gd name="connsiteY43" fmla="*/ 1741161 h 3482342"/>
              <a:gd name="connsiteX44" fmla="*/ 9217145 w 12192000"/>
              <a:gd name="connsiteY44" fmla="*/ 1771195 h 3482342"/>
              <a:gd name="connsiteX45" fmla="*/ 8955875 w 12192000"/>
              <a:gd name="connsiteY45" fmla="*/ 1796806 h 3482342"/>
              <a:gd name="connsiteX46" fmla="*/ 8648415 w 12192000"/>
              <a:gd name="connsiteY46" fmla="*/ 1878623 h 3482342"/>
              <a:gd name="connsiteX47" fmla="*/ 8495949 w 12192000"/>
              <a:gd name="connsiteY47" fmla="*/ 1902425 h 3482342"/>
              <a:gd name="connsiteX48" fmla="*/ 8236214 w 12192000"/>
              <a:gd name="connsiteY48" fmla="*/ 1909725 h 3482342"/>
              <a:gd name="connsiteX49" fmla="*/ 8132104 w 12192000"/>
              <a:gd name="connsiteY49" fmla="*/ 1895727 h 3482342"/>
              <a:gd name="connsiteX50" fmla="*/ 7918078 w 12192000"/>
              <a:gd name="connsiteY50" fmla="*/ 1862668 h 3482342"/>
              <a:gd name="connsiteX51" fmla="*/ 7817899 w 12192000"/>
              <a:gd name="connsiteY51" fmla="*/ 1862176 h 3482342"/>
              <a:gd name="connsiteX52" fmla="*/ 7768994 w 12192000"/>
              <a:gd name="connsiteY52" fmla="*/ 1855721 h 3482342"/>
              <a:gd name="connsiteX53" fmla="*/ 7618027 w 12192000"/>
              <a:gd name="connsiteY53" fmla="*/ 1830959 h 3482342"/>
              <a:gd name="connsiteX54" fmla="*/ 7449425 w 12192000"/>
              <a:gd name="connsiteY54" fmla="*/ 1810910 h 3482342"/>
              <a:gd name="connsiteX55" fmla="*/ 7342915 w 12192000"/>
              <a:gd name="connsiteY55" fmla="*/ 1819827 h 3482342"/>
              <a:gd name="connsiteX56" fmla="*/ 7255191 w 12192000"/>
              <a:gd name="connsiteY56" fmla="*/ 1834354 h 3482342"/>
              <a:gd name="connsiteX57" fmla="*/ 7131205 w 12192000"/>
              <a:gd name="connsiteY57" fmla="*/ 1845557 h 3482342"/>
              <a:gd name="connsiteX58" fmla="*/ 6941837 w 12192000"/>
              <a:gd name="connsiteY58" fmla="*/ 1840640 h 3482342"/>
              <a:gd name="connsiteX59" fmla="*/ 6837145 w 12192000"/>
              <a:gd name="connsiteY59" fmla="*/ 1870724 h 3482342"/>
              <a:gd name="connsiteX60" fmla="*/ 6753991 w 12192000"/>
              <a:gd name="connsiteY60" fmla="*/ 1860969 h 3482342"/>
              <a:gd name="connsiteX61" fmla="*/ 6727754 w 12192000"/>
              <a:gd name="connsiteY61" fmla="*/ 1882372 h 3482342"/>
              <a:gd name="connsiteX62" fmla="*/ 6723371 w 12192000"/>
              <a:gd name="connsiteY62" fmla="*/ 1886494 h 3482342"/>
              <a:gd name="connsiteX63" fmla="*/ 6702779 w 12192000"/>
              <a:gd name="connsiteY63" fmla="*/ 1893601 h 3482342"/>
              <a:gd name="connsiteX64" fmla="*/ 6686657 w 12192000"/>
              <a:gd name="connsiteY64" fmla="*/ 1907344 h 3482342"/>
              <a:gd name="connsiteX65" fmla="*/ 6651330 w 12192000"/>
              <a:gd name="connsiteY65" fmla="*/ 1922921 h 3482342"/>
              <a:gd name="connsiteX66" fmla="*/ 6622958 w 12192000"/>
              <a:gd name="connsiteY66" fmla="*/ 1936255 h 3482342"/>
              <a:gd name="connsiteX67" fmla="*/ 6522602 w 12192000"/>
              <a:gd name="connsiteY67" fmla="*/ 1954133 h 3482342"/>
              <a:gd name="connsiteX68" fmla="*/ 6444344 w 12192000"/>
              <a:gd name="connsiteY68" fmla="*/ 1969663 h 3482342"/>
              <a:gd name="connsiteX69" fmla="*/ 6409626 w 12192000"/>
              <a:gd name="connsiteY69" fmla="*/ 1978846 h 3482342"/>
              <a:gd name="connsiteX70" fmla="*/ 6333446 w 12192000"/>
              <a:gd name="connsiteY70" fmla="*/ 1997163 h 3482342"/>
              <a:gd name="connsiteX71" fmla="*/ 6294933 w 12192000"/>
              <a:gd name="connsiteY71" fmla="*/ 2019412 h 3482342"/>
              <a:gd name="connsiteX72" fmla="*/ 6238719 w 12192000"/>
              <a:gd name="connsiteY72" fmla="*/ 2042547 h 3482342"/>
              <a:gd name="connsiteX73" fmla="*/ 6187205 w 12192000"/>
              <a:gd name="connsiteY73" fmla="*/ 2060048 h 3482342"/>
              <a:gd name="connsiteX74" fmla="*/ 6138780 w 12192000"/>
              <a:gd name="connsiteY74" fmla="*/ 2081918 h 3482342"/>
              <a:gd name="connsiteX75" fmla="*/ 6120125 w 12192000"/>
              <a:gd name="connsiteY75" fmla="*/ 2109475 h 3482342"/>
              <a:gd name="connsiteX76" fmla="*/ 6056576 w 12192000"/>
              <a:gd name="connsiteY76" fmla="*/ 2120066 h 3482342"/>
              <a:gd name="connsiteX77" fmla="*/ 5993794 w 12192000"/>
              <a:gd name="connsiteY77" fmla="*/ 2122569 h 3482342"/>
              <a:gd name="connsiteX78" fmla="*/ 5943601 w 12192000"/>
              <a:gd name="connsiteY78" fmla="*/ 2137719 h 3482342"/>
              <a:gd name="connsiteX79" fmla="*/ 5898141 w 12192000"/>
              <a:gd name="connsiteY79" fmla="*/ 2144806 h 3482342"/>
              <a:gd name="connsiteX80" fmla="*/ 5855337 w 12192000"/>
              <a:gd name="connsiteY80" fmla="*/ 2137719 h 3482342"/>
              <a:gd name="connsiteX81" fmla="*/ 5817682 w 12192000"/>
              <a:gd name="connsiteY81" fmla="*/ 2157358 h 3482342"/>
              <a:gd name="connsiteX82" fmla="*/ 5735300 w 12192000"/>
              <a:gd name="connsiteY82" fmla="*/ 2158902 h 3482342"/>
              <a:gd name="connsiteX83" fmla="*/ 5591469 w 12192000"/>
              <a:gd name="connsiteY83" fmla="*/ 2178389 h 3482342"/>
              <a:gd name="connsiteX84" fmla="*/ 5505818 w 12192000"/>
              <a:gd name="connsiteY84" fmla="*/ 2194207 h 3482342"/>
              <a:gd name="connsiteX85" fmla="*/ 5452860 w 12192000"/>
              <a:gd name="connsiteY85" fmla="*/ 2180085 h 3482342"/>
              <a:gd name="connsiteX86" fmla="*/ 5414282 w 12192000"/>
              <a:gd name="connsiteY86" fmla="*/ 2183070 h 3482342"/>
              <a:gd name="connsiteX87" fmla="*/ 5368369 w 12192000"/>
              <a:gd name="connsiteY87" fmla="*/ 2204272 h 3482342"/>
              <a:gd name="connsiteX88" fmla="*/ 5336354 w 12192000"/>
              <a:gd name="connsiteY88" fmla="*/ 2218920 h 3482342"/>
              <a:gd name="connsiteX89" fmla="*/ 5291263 w 12192000"/>
              <a:gd name="connsiteY89" fmla="*/ 2239182 h 3482342"/>
              <a:gd name="connsiteX90" fmla="*/ 5255152 w 12192000"/>
              <a:gd name="connsiteY90" fmla="*/ 2247164 h 3482342"/>
              <a:gd name="connsiteX91" fmla="*/ 5233796 w 12192000"/>
              <a:gd name="connsiteY91" fmla="*/ 2268260 h 3482342"/>
              <a:gd name="connsiteX92" fmla="*/ 5212786 w 12192000"/>
              <a:gd name="connsiteY92" fmla="*/ 2296592 h 3482342"/>
              <a:gd name="connsiteX93" fmla="*/ 5173523 w 12192000"/>
              <a:gd name="connsiteY93" fmla="*/ 2309057 h 3482342"/>
              <a:gd name="connsiteX94" fmla="*/ 5123830 w 12192000"/>
              <a:gd name="connsiteY94" fmla="*/ 2307070 h 3482342"/>
              <a:gd name="connsiteX95" fmla="*/ 5065426 w 12192000"/>
              <a:gd name="connsiteY95" fmla="*/ 2324076 h 3482342"/>
              <a:gd name="connsiteX96" fmla="*/ 4975908 w 12192000"/>
              <a:gd name="connsiteY96" fmla="*/ 2364128 h 3482342"/>
              <a:gd name="connsiteX97" fmla="*/ 4913723 w 12192000"/>
              <a:gd name="connsiteY97" fmla="*/ 2385265 h 3482342"/>
              <a:gd name="connsiteX98" fmla="*/ 4746485 w 12192000"/>
              <a:gd name="connsiteY98" fmla="*/ 2451769 h 3482342"/>
              <a:gd name="connsiteX99" fmla="*/ 4681588 w 12192000"/>
              <a:gd name="connsiteY99" fmla="*/ 2467494 h 3482342"/>
              <a:gd name="connsiteX100" fmla="*/ 1783655 w 12192000"/>
              <a:gd name="connsiteY100" fmla="*/ 3163860 h 3482342"/>
              <a:gd name="connsiteX101" fmla="*/ 1325955 w 12192000"/>
              <a:gd name="connsiteY101" fmla="*/ 3176692 h 3482342"/>
              <a:gd name="connsiteX102" fmla="*/ 1190384 w 12192000"/>
              <a:gd name="connsiteY102" fmla="*/ 3203504 h 3482342"/>
              <a:gd name="connsiteX103" fmla="*/ 1094537 w 12192000"/>
              <a:gd name="connsiteY103" fmla="*/ 3229469 h 3482342"/>
              <a:gd name="connsiteX104" fmla="*/ 779276 w 12192000"/>
              <a:gd name="connsiteY104" fmla="*/ 3327290 h 3482342"/>
              <a:gd name="connsiteX105" fmla="*/ 600378 w 12192000"/>
              <a:gd name="connsiteY105" fmla="*/ 3335250 h 3482342"/>
              <a:gd name="connsiteX106" fmla="*/ 493457 w 12192000"/>
              <a:gd name="connsiteY106" fmla="*/ 3365044 h 3482342"/>
              <a:gd name="connsiteX107" fmla="*/ 349402 w 12192000"/>
              <a:gd name="connsiteY107" fmla="*/ 3380897 h 3482342"/>
              <a:gd name="connsiteX108" fmla="*/ 192183 w 12192000"/>
              <a:gd name="connsiteY108" fmla="*/ 3460075 h 3482342"/>
              <a:gd name="connsiteX109" fmla="*/ 46713 w 12192000"/>
              <a:gd name="connsiteY109" fmla="*/ 3462986 h 3482342"/>
              <a:gd name="connsiteX110" fmla="*/ 2765 w 12192000"/>
              <a:gd name="connsiteY110" fmla="*/ 3480770 h 3482342"/>
              <a:gd name="connsiteX111" fmla="*/ 0 w 12192000"/>
              <a:gd name="connsiteY111" fmla="*/ 3482342 h 3482342"/>
              <a:gd name="connsiteX112" fmla="*/ 0 w 12192000"/>
              <a:gd name="connsiteY11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850998 w 12192000"/>
              <a:gd name="connsiteY21" fmla="*/ 1269215 h 3482342"/>
              <a:gd name="connsiteX22" fmla="*/ 10815658 w 12192000"/>
              <a:gd name="connsiteY22" fmla="*/ 1287849 h 3482342"/>
              <a:gd name="connsiteX23" fmla="*/ 10679906 w 12192000"/>
              <a:gd name="connsiteY23" fmla="*/ 1324988 h 3482342"/>
              <a:gd name="connsiteX24" fmla="*/ 10636304 w 12192000"/>
              <a:gd name="connsiteY24" fmla="*/ 1317928 h 3482342"/>
              <a:gd name="connsiteX25" fmla="*/ 10573203 w 12192000"/>
              <a:gd name="connsiteY25" fmla="*/ 1351996 h 3482342"/>
              <a:gd name="connsiteX26" fmla="*/ 10513263 w 12192000"/>
              <a:gd name="connsiteY26" fmla="*/ 1350756 h 3482342"/>
              <a:gd name="connsiteX27" fmla="*/ 10464012 w 12192000"/>
              <a:gd name="connsiteY27" fmla="*/ 1391778 h 3482342"/>
              <a:gd name="connsiteX28" fmla="*/ 10405409 w 12192000"/>
              <a:gd name="connsiteY28" fmla="*/ 1422789 h 3482342"/>
              <a:gd name="connsiteX29" fmla="*/ 10370530 w 12192000"/>
              <a:gd name="connsiteY29" fmla="*/ 1441596 h 3482342"/>
              <a:gd name="connsiteX30" fmla="*/ 10264922 w 12192000"/>
              <a:gd name="connsiteY30" fmla="*/ 1472107 h 3482342"/>
              <a:gd name="connsiteX31" fmla="*/ 10058690 w 12192000"/>
              <a:gd name="connsiteY31" fmla="*/ 1474888 h 3482342"/>
              <a:gd name="connsiteX32" fmla="*/ 10004424 w 12192000"/>
              <a:gd name="connsiteY32" fmla="*/ 1489801 h 3482342"/>
              <a:gd name="connsiteX33" fmla="*/ 9999951 w 12192000"/>
              <a:gd name="connsiteY33" fmla="*/ 1499127 h 3482342"/>
              <a:gd name="connsiteX34" fmla="*/ 9845462 w 12192000"/>
              <a:gd name="connsiteY34" fmla="*/ 1548192 h 3482342"/>
              <a:gd name="connsiteX35" fmla="*/ 9736156 w 12192000"/>
              <a:gd name="connsiteY35" fmla="*/ 1581928 h 3482342"/>
              <a:gd name="connsiteX36" fmla="*/ 9693355 w 12192000"/>
              <a:gd name="connsiteY36" fmla="*/ 1602632 h 3482342"/>
              <a:gd name="connsiteX37" fmla="*/ 9664242 w 12192000"/>
              <a:gd name="connsiteY37" fmla="*/ 1622075 h 3482342"/>
              <a:gd name="connsiteX38" fmla="*/ 9579195 w 12192000"/>
              <a:gd name="connsiteY38" fmla="*/ 1648017 h 3482342"/>
              <a:gd name="connsiteX39" fmla="*/ 9433652 w 12192000"/>
              <a:gd name="connsiteY39" fmla="*/ 1681174 h 3482342"/>
              <a:gd name="connsiteX40" fmla="*/ 9403775 w 12192000"/>
              <a:gd name="connsiteY40" fmla="*/ 1690403 h 3482342"/>
              <a:gd name="connsiteX41" fmla="*/ 9382503 w 12192000"/>
              <a:gd name="connsiteY41" fmla="*/ 1706957 h 3482342"/>
              <a:gd name="connsiteX42" fmla="*/ 9381410 w 12192000"/>
              <a:gd name="connsiteY42" fmla="*/ 1718312 h 3482342"/>
              <a:gd name="connsiteX43" fmla="*/ 9365685 w 12192000"/>
              <a:gd name="connsiteY43" fmla="*/ 1724772 h 3482342"/>
              <a:gd name="connsiteX44" fmla="*/ 9278020 w 12192000"/>
              <a:gd name="connsiteY44" fmla="*/ 1741161 h 3482342"/>
              <a:gd name="connsiteX45" fmla="*/ 9217145 w 12192000"/>
              <a:gd name="connsiteY45" fmla="*/ 1771195 h 3482342"/>
              <a:gd name="connsiteX46" fmla="*/ 8955875 w 12192000"/>
              <a:gd name="connsiteY46" fmla="*/ 1796806 h 3482342"/>
              <a:gd name="connsiteX47" fmla="*/ 8648415 w 12192000"/>
              <a:gd name="connsiteY47" fmla="*/ 1878623 h 3482342"/>
              <a:gd name="connsiteX48" fmla="*/ 8495949 w 12192000"/>
              <a:gd name="connsiteY48" fmla="*/ 1902425 h 3482342"/>
              <a:gd name="connsiteX49" fmla="*/ 8236214 w 12192000"/>
              <a:gd name="connsiteY49" fmla="*/ 1909725 h 3482342"/>
              <a:gd name="connsiteX50" fmla="*/ 8132104 w 12192000"/>
              <a:gd name="connsiteY50" fmla="*/ 1895727 h 3482342"/>
              <a:gd name="connsiteX51" fmla="*/ 7918078 w 12192000"/>
              <a:gd name="connsiteY51" fmla="*/ 1862668 h 3482342"/>
              <a:gd name="connsiteX52" fmla="*/ 7817899 w 12192000"/>
              <a:gd name="connsiteY52" fmla="*/ 1862176 h 3482342"/>
              <a:gd name="connsiteX53" fmla="*/ 7768994 w 12192000"/>
              <a:gd name="connsiteY53" fmla="*/ 1855721 h 3482342"/>
              <a:gd name="connsiteX54" fmla="*/ 7618027 w 12192000"/>
              <a:gd name="connsiteY54" fmla="*/ 1830959 h 3482342"/>
              <a:gd name="connsiteX55" fmla="*/ 7449425 w 12192000"/>
              <a:gd name="connsiteY55" fmla="*/ 1810910 h 3482342"/>
              <a:gd name="connsiteX56" fmla="*/ 7342915 w 12192000"/>
              <a:gd name="connsiteY56" fmla="*/ 1819827 h 3482342"/>
              <a:gd name="connsiteX57" fmla="*/ 7255191 w 12192000"/>
              <a:gd name="connsiteY57" fmla="*/ 1834354 h 3482342"/>
              <a:gd name="connsiteX58" fmla="*/ 7131205 w 12192000"/>
              <a:gd name="connsiteY58" fmla="*/ 1845557 h 3482342"/>
              <a:gd name="connsiteX59" fmla="*/ 6941837 w 12192000"/>
              <a:gd name="connsiteY59" fmla="*/ 1840640 h 3482342"/>
              <a:gd name="connsiteX60" fmla="*/ 6837145 w 12192000"/>
              <a:gd name="connsiteY60" fmla="*/ 1870724 h 3482342"/>
              <a:gd name="connsiteX61" fmla="*/ 6753991 w 12192000"/>
              <a:gd name="connsiteY61" fmla="*/ 1860969 h 3482342"/>
              <a:gd name="connsiteX62" fmla="*/ 6727754 w 12192000"/>
              <a:gd name="connsiteY62" fmla="*/ 1882372 h 3482342"/>
              <a:gd name="connsiteX63" fmla="*/ 6723371 w 12192000"/>
              <a:gd name="connsiteY63" fmla="*/ 1886494 h 3482342"/>
              <a:gd name="connsiteX64" fmla="*/ 6702779 w 12192000"/>
              <a:gd name="connsiteY64" fmla="*/ 1893601 h 3482342"/>
              <a:gd name="connsiteX65" fmla="*/ 6686657 w 12192000"/>
              <a:gd name="connsiteY65" fmla="*/ 1907344 h 3482342"/>
              <a:gd name="connsiteX66" fmla="*/ 6651330 w 12192000"/>
              <a:gd name="connsiteY66" fmla="*/ 1922921 h 3482342"/>
              <a:gd name="connsiteX67" fmla="*/ 6622958 w 12192000"/>
              <a:gd name="connsiteY67" fmla="*/ 1936255 h 3482342"/>
              <a:gd name="connsiteX68" fmla="*/ 6522602 w 12192000"/>
              <a:gd name="connsiteY68" fmla="*/ 1954133 h 3482342"/>
              <a:gd name="connsiteX69" fmla="*/ 6444344 w 12192000"/>
              <a:gd name="connsiteY69" fmla="*/ 1969663 h 3482342"/>
              <a:gd name="connsiteX70" fmla="*/ 6409626 w 12192000"/>
              <a:gd name="connsiteY70" fmla="*/ 1978846 h 3482342"/>
              <a:gd name="connsiteX71" fmla="*/ 6333446 w 12192000"/>
              <a:gd name="connsiteY71" fmla="*/ 1997163 h 3482342"/>
              <a:gd name="connsiteX72" fmla="*/ 6294933 w 12192000"/>
              <a:gd name="connsiteY72" fmla="*/ 2019412 h 3482342"/>
              <a:gd name="connsiteX73" fmla="*/ 6238719 w 12192000"/>
              <a:gd name="connsiteY73" fmla="*/ 2042547 h 3482342"/>
              <a:gd name="connsiteX74" fmla="*/ 6187205 w 12192000"/>
              <a:gd name="connsiteY74" fmla="*/ 2060048 h 3482342"/>
              <a:gd name="connsiteX75" fmla="*/ 6138780 w 12192000"/>
              <a:gd name="connsiteY75" fmla="*/ 2081918 h 3482342"/>
              <a:gd name="connsiteX76" fmla="*/ 6120125 w 12192000"/>
              <a:gd name="connsiteY76" fmla="*/ 2109475 h 3482342"/>
              <a:gd name="connsiteX77" fmla="*/ 6056576 w 12192000"/>
              <a:gd name="connsiteY77" fmla="*/ 2120066 h 3482342"/>
              <a:gd name="connsiteX78" fmla="*/ 5993794 w 12192000"/>
              <a:gd name="connsiteY78" fmla="*/ 2122569 h 3482342"/>
              <a:gd name="connsiteX79" fmla="*/ 5943601 w 12192000"/>
              <a:gd name="connsiteY79" fmla="*/ 2137719 h 3482342"/>
              <a:gd name="connsiteX80" fmla="*/ 5898141 w 12192000"/>
              <a:gd name="connsiteY80" fmla="*/ 2144806 h 3482342"/>
              <a:gd name="connsiteX81" fmla="*/ 5855337 w 12192000"/>
              <a:gd name="connsiteY81" fmla="*/ 2137719 h 3482342"/>
              <a:gd name="connsiteX82" fmla="*/ 5817682 w 12192000"/>
              <a:gd name="connsiteY82" fmla="*/ 2157358 h 3482342"/>
              <a:gd name="connsiteX83" fmla="*/ 5735300 w 12192000"/>
              <a:gd name="connsiteY83" fmla="*/ 2158902 h 3482342"/>
              <a:gd name="connsiteX84" fmla="*/ 5591469 w 12192000"/>
              <a:gd name="connsiteY84" fmla="*/ 2178389 h 3482342"/>
              <a:gd name="connsiteX85" fmla="*/ 5505818 w 12192000"/>
              <a:gd name="connsiteY85" fmla="*/ 2194207 h 3482342"/>
              <a:gd name="connsiteX86" fmla="*/ 5452860 w 12192000"/>
              <a:gd name="connsiteY86" fmla="*/ 2180085 h 3482342"/>
              <a:gd name="connsiteX87" fmla="*/ 5414282 w 12192000"/>
              <a:gd name="connsiteY87" fmla="*/ 2183070 h 3482342"/>
              <a:gd name="connsiteX88" fmla="*/ 5368369 w 12192000"/>
              <a:gd name="connsiteY88" fmla="*/ 2204272 h 3482342"/>
              <a:gd name="connsiteX89" fmla="*/ 5336354 w 12192000"/>
              <a:gd name="connsiteY89" fmla="*/ 2218920 h 3482342"/>
              <a:gd name="connsiteX90" fmla="*/ 5291263 w 12192000"/>
              <a:gd name="connsiteY90" fmla="*/ 2239182 h 3482342"/>
              <a:gd name="connsiteX91" fmla="*/ 5255152 w 12192000"/>
              <a:gd name="connsiteY91" fmla="*/ 2247164 h 3482342"/>
              <a:gd name="connsiteX92" fmla="*/ 5233796 w 12192000"/>
              <a:gd name="connsiteY92" fmla="*/ 2268260 h 3482342"/>
              <a:gd name="connsiteX93" fmla="*/ 5212786 w 12192000"/>
              <a:gd name="connsiteY93" fmla="*/ 2296592 h 3482342"/>
              <a:gd name="connsiteX94" fmla="*/ 5173523 w 12192000"/>
              <a:gd name="connsiteY94" fmla="*/ 2309057 h 3482342"/>
              <a:gd name="connsiteX95" fmla="*/ 5123830 w 12192000"/>
              <a:gd name="connsiteY95" fmla="*/ 2307070 h 3482342"/>
              <a:gd name="connsiteX96" fmla="*/ 5065426 w 12192000"/>
              <a:gd name="connsiteY96" fmla="*/ 2324076 h 3482342"/>
              <a:gd name="connsiteX97" fmla="*/ 4975908 w 12192000"/>
              <a:gd name="connsiteY97" fmla="*/ 2364128 h 3482342"/>
              <a:gd name="connsiteX98" fmla="*/ 4913723 w 12192000"/>
              <a:gd name="connsiteY98" fmla="*/ 2385265 h 3482342"/>
              <a:gd name="connsiteX99" fmla="*/ 4746485 w 12192000"/>
              <a:gd name="connsiteY99" fmla="*/ 2451769 h 3482342"/>
              <a:gd name="connsiteX100" fmla="*/ 4681588 w 12192000"/>
              <a:gd name="connsiteY100" fmla="*/ 2467494 h 3482342"/>
              <a:gd name="connsiteX101" fmla="*/ 1783655 w 12192000"/>
              <a:gd name="connsiteY101" fmla="*/ 3163860 h 3482342"/>
              <a:gd name="connsiteX102" fmla="*/ 1325955 w 12192000"/>
              <a:gd name="connsiteY102" fmla="*/ 3176692 h 3482342"/>
              <a:gd name="connsiteX103" fmla="*/ 1190384 w 12192000"/>
              <a:gd name="connsiteY103" fmla="*/ 3203504 h 3482342"/>
              <a:gd name="connsiteX104" fmla="*/ 1094537 w 12192000"/>
              <a:gd name="connsiteY104" fmla="*/ 3229469 h 3482342"/>
              <a:gd name="connsiteX105" fmla="*/ 779276 w 12192000"/>
              <a:gd name="connsiteY105" fmla="*/ 3327290 h 3482342"/>
              <a:gd name="connsiteX106" fmla="*/ 600378 w 12192000"/>
              <a:gd name="connsiteY106" fmla="*/ 3335250 h 3482342"/>
              <a:gd name="connsiteX107" fmla="*/ 493457 w 12192000"/>
              <a:gd name="connsiteY107" fmla="*/ 3365044 h 3482342"/>
              <a:gd name="connsiteX108" fmla="*/ 349402 w 12192000"/>
              <a:gd name="connsiteY108" fmla="*/ 3380897 h 3482342"/>
              <a:gd name="connsiteX109" fmla="*/ 192183 w 12192000"/>
              <a:gd name="connsiteY109" fmla="*/ 3460075 h 3482342"/>
              <a:gd name="connsiteX110" fmla="*/ 46713 w 12192000"/>
              <a:gd name="connsiteY110" fmla="*/ 3462986 h 3482342"/>
              <a:gd name="connsiteX111" fmla="*/ 2765 w 12192000"/>
              <a:gd name="connsiteY111" fmla="*/ 3480770 h 3482342"/>
              <a:gd name="connsiteX112" fmla="*/ 0 w 12192000"/>
              <a:gd name="connsiteY112" fmla="*/ 3482342 h 3482342"/>
              <a:gd name="connsiteX113" fmla="*/ 0 w 12192000"/>
              <a:gd name="connsiteY11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573203 w 12192000"/>
              <a:gd name="connsiteY26" fmla="*/ 1351996 h 3482342"/>
              <a:gd name="connsiteX27" fmla="*/ 10513263 w 12192000"/>
              <a:gd name="connsiteY27" fmla="*/ 1350756 h 3482342"/>
              <a:gd name="connsiteX28" fmla="*/ 10464012 w 12192000"/>
              <a:gd name="connsiteY28" fmla="*/ 1391778 h 3482342"/>
              <a:gd name="connsiteX29" fmla="*/ 10405409 w 12192000"/>
              <a:gd name="connsiteY29" fmla="*/ 1422789 h 3482342"/>
              <a:gd name="connsiteX30" fmla="*/ 10370530 w 12192000"/>
              <a:gd name="connsiteY30" fmla="*/ 1441596 h 3482342"/>
              <a:gd name="connsiteX31" fmla="*/ 10264922 w 12192000"/>
              <a:gd name="connsiteY31" fmla="*/ 1472107 h 3482342"/>
              <a:gd name="connsiteX32" fmla="*/ 10058690 w 12192000"/>
              <a:gd name="connsiteY32" fmla="*/ 1474888 h 3482342"/>
              <a:gd name="connsiteX33" fmla="*/ 10004424 w 12192000"/>
              <a:gd name="connsiteY33" fmla="*/ 1489801 h 3482342"/>
              <a:gd name="connsiteX34" fmla="*/ 9999951 w 12192000"/>
              <a:gd name="connsiteY34" fmla="*/ 1499127 h 3482342"/>
              <a:gd name="connsiteX35" fmla="*/ 9845462 w 12192000"/>
              <a:gd name="connsiteY35" fmla="*/ 1548192 h 3482342"/>
              <a:gd name="connsiteX36" fmla="*/ 9736156 w 12192000"/>
              <a:gd name="connsiteY36" fmla="*/ 1581928 h 3482342"/>
              <a:gd name="connsiteX37" fmla="*/ 9693355 w 12192000"/>
              <a:gd name="connsiteY37" fmla="*/ 1602632 h 3482342"/>
              <a:gd name="connsiteX38" fmla="*/ 9664242 w 12192000"/>
              <a:gd name="connsiteY38" fmla="*/ 1622075 h 3482342"/>
              <a:gd name="connsiteX39" fmla="*/ 9579195 w 12192000"/>
              <a:gd name="connsiteY39" fmla="*/ 1648017 h 3482342"/>
              <a:gd name="connsiteX40" fmla="*/ 9433652 w 12192000"/>
              <a:gd name="connsiteY40" fmla="*/ 1681174 h 3482342"/>
              <a:gd name="connsiteX41" fmla="*/ 9403775 w 12192000"/>
              <a:gd name="connsiteY41" fmla="*/ 1690403 h 3482342"/>
              <a:gd name="connsiteX42" fmla="*/ 9382503 w 12192000"/>
              <a:gd name="connsiteY42" fmla="*/ 1706957 h 3482342"/>
              <a:gd name="connsiteX43" fmla="*/ 9381410 w 12192000"/>
              <a:gd name="connsiteY43" fmla="*/ 1718312 h 3482342"/>
              <a:gd name="connsiteX44" fmla="*/ 9365685 w 12192000"/>
              <a:gd name="connsiteY44" fmla="*/ 1724772 h 3482342"/>
              <a:gd name="connsiteX45" fmla="*/ 9278020 w 12192000"/>
              <a:gd name="connsiteY45" fmla="*/ 1741161 h 3482342"/>
              <a:gd name="connsiteX46" fmla="*/ 9217145 w 12192000"/>
              <a:gd name="connsiteY46" fmla="*/ 1771195 h 3482342"/>
              <a:gd name="connsiteX47" fmla="*/ 8955875 w 12192000"/>
              <a:gd name="connsiteY47" fmla="*/ 1796806 h 3482342"/>
              <a:gd name="connsiteX48" fmla="*/ 8648415 w 12192000"/>
              <a:gd name="connsiteY48" fmla="*/ 1878623 h 3482342"/>
              <a:gd name="connsiteX49" fmla="*/ 8495949 w 12192000"/>
              <a:gd name="connsiteY49" fmla="*/ 1902425 h 3482342"/>
              <a:gd name="connsiteX50" fmla="*/ 8236214 w 12192000"/>
              <a:gd name="connsiteY50" fmla="*/ 1909725 h 3482342"/>
              <a:gd name="connsiteX51" fmla="*/ 8132104 w 12192000"/>
              <a:gd name="connsiteY51" fmla="*/ 1895727 h 3482342"/>
              <a:gd name="connsiteX52" fmla="*/ 7918078 w 12192000"/>
              <a:gd name="connsiteY52" fmla="*/ 1862668 h 3482342"/>
              <a:gd name="connsiteX53" fmla="*/ 7817899 w 12192000"/>
              <a:gd name="connsiteY53" fmla="*/ 1862176 h 3482342"/>
              <a:gd name="connsiteX54" fmla="*/ 7768994 w 12192000"/>
              <a:gd name="connsiteY54" fmla="*/ 1855721 h 3482342"/>
              <a:gd name="connsiteX55" fmla="*/ 7618027 w 12192000"/>
              <a:gd name="connsiteY55" fmla="*/ 1830959 h 3482342"/>
              <a:gd name="connsiteX56" fmla="*/ 7449425 w 12192000"/>
              <a:gd name="connsiteY56" fmla="*/ 1810910 h 3482342"/>
              <a:gd name="connsiteX57" fmla="*/ 7342915 w 12192000"/>
              <a:gd name="connsiteY57" fmla="*/ 1819827 h 3482342"/>
              <a:gd name="connsiteX58" fmla="*/ 7255191 w 12192000"/>
              <a:gd name="connsiteY58" fmla="*/ 1834354 h 3482342"/>
              <a:gd name="connsiteX59" fmla="*/ 7131205 w 12192000"/>
              <a:gd name="connsiteY59" fmla="*/ 1845557 h 3482342"/>
              <a:gd name="connsiteX60" fmla="*/ 6941837 w 12192000"/>
              <a:gd name="connsiteY60" fmla="*/ 1840640 h 3482342"/>
              <a:gd name="connsiteX61" fmla="*/ 6837145 w 12192000"/>
              <a:gd name="connsiteY61" fmla="*/ 1870724 h 3482342"/>
              <a:gd name="connsiteX62" fmla="*/ 6753991 w 12192000"/>
              <a:gd name="connsiteY62" fmla="*/ 1860969 h 3482342"/>
              <a:gd name="connsiteX63" fmla="*/ 6727754 w 12192000"/>
              <a:gd name="connsiteY63" fmla="*/ 1882372 h 3482342"/>
              <a:gd name="connsiteX64" fmla="*/ 6723371 w 12192000"/>
              <a:gd name="connsiteY64" fmla="*/ 1886494 h 3482342"/>
              <a:gd name="connsiteX65" fmla="*/ 6702779 w 12192000"/>
              <a:gd name="connsiteY65" fmla="*/ 1893601 h 3482342"/>
              <a:gd name="connsiteX66" fmla="*/ 6686657 w 12192000"/>
              <a:gd name="connsiteY66" fmla="*/ 1907344 h 3482342"/>
              <a:gd name="connsiteX67" fmla="*/ 6651330 w 12192000"/>
              <a:gd name="connsiteY67" fmla="*/ 1922921 h 3482342"/>
              <a:gd name="connsiteX68" fmla="*/ 6622958 w 12192000"/>
              <a:gd name="connsiteY68" fmla="*/ 1936255 h 3482342"/>
              <a:gd name="connsiteX69" fmla="*/ 6522602 w 12192000"/>
              <a:gd name="connsiteY69" fmla="*/ 1954133 h 3482342"/>
              <a:gd name="connsiteX70" fmla="*/ 6444344 w 12192000"/>
              <a:gd name="connsiteY70" fmla="*/ 1969663 h 3482342"/>
              <a:gd name="connsiteX71" fmla="*/ 6409626 w 12192000"/>
              <a:gd name="connsiteY71" fmla="*/ 1978846 h 3482342"/>
              <a:gd name="connsiteX72" fmla="*/ 6333446 w 12192000"/>
              <a:gd name="connsiteY72" fmla="*/ 1997163 h 3482342"/>
              <a:gd name="connsiteX73" fmla="*/ 6294933 w 12192000"/>
              <a:gd name="connsiteY73" fmla="*/ 2019412 h 3482342"/>
              <a:gd name="connsiteX74" fmla="*/ 6238719 w 12192000"/>
              <a:gd name="connsiteY74" fmla="*/ 2042547 h 3482342"/>
              <a:gd name="connsiteX75" fmla="*/ 6187205 w 12192000"/>
              <a:gd name="connsiteY75" fmla="*/ 2060048 h 3482342"/>
              <a:gd name="connsiteX76" fmla="*/ 6138780 w 12192000"/>
              <a:gd name="connsiteY76" fmla="*/ 2081918 h 3482342"/>
              <a:gd name="connsiteX77" fmla="*/ 6120125 w 12192000"/>
              <a:gd name="connsiteY77" fmla="*/ 2109475 h 3482342"/>
              <a:gd name="connsiteX78" fmla="*/ 6056576 w 12192000"/>
              <a:gd name="connsiteY78" fmla="*/ 2120066 h 3482342"/>
              <a:gd name="connsiteX79" fmla="*/ 5993794 w 12192000"/>
              <a:gd name="connsiteY79" fmla="*/ 2122569 h 3482342"/>
              <a:gd name="connsiteX80" fmla="*/ 5943601 w 12192000"/>
              <a:gd name="connsiteY80" fmla="*/ 2137719 h 3482342"/>
              <a:gd name="connsiteX81" fmla="*/ 5898141 w 12192000"/>
              <a:gd name="connsiteY81" fmla="*/ 2144806 h 3482342"/>
              <a:gd name="connsiteX82" fmla="*/ 5855337 w 12192000"/>
              <a:gd name="connsiteY82" fmla="*/ 2137719 h 3482342"/>
              <a:gd name="connsiteX83" fmla="*/ 5817682 w 12192000"/>
              <a:gd name="connsiteY83" fmla="*/ 2157358 h 3482342"/>
              <a:gd name="connsiteX84" fmla="*/ 5735300 w 12192000"/>
              <a:gd name="connsiteY84" fmla="*/ 2158902 h 3482342"/>
              <a:gd name="connsiteX85" fmla="*/ 5591469 w 12192000"/>
              <a:gd name="connsiteY85" fmla="*/ 2178389 h 3482342"/>
              <a:gd name="connsiteX86" fmla="*/ 5505818 w 12192000"/>
              <a:gd name="connsiteY86" fmla="*/ 2194207 h 3482342"/>
              <a:gd name="connsiteX87" fmla="*/ 5452860 w 12192000"/>
              <a:gd name="connsiteY87" fmla="*/ 2180085 h 3482342"/>
              <a:gd name="connsiteX88" fmla="*/ 5414282 w 12192000"/>
              <a:gd name="connsiteY88" fmla="*/ 2183070 h 3482342"/>
              <a:gd name="connsiteX89" fmla="*/ 5368369 w 12192000"/>
              <a:gd name="connsiteY89" fmla="*/ 2204272 h 3482342"/>
              <a:gd name="connsiteX90" fmla="*/ 5336354 w 12192000"/>
              <a:gd name="connsiteY90" fmla="*/ 2218920 h 3482342"/>
              <a:gd name="connsiteX91" fmla="*/ 5291263 w 12192000"/>
              <a:gd name="connsiteY91" fmla="*/ 2239182 h 3482342"/>
              <a:gd name="connsiteX92" fmla="*/ 5255152 w 12192000"/>
              <a:gd name="connsiteY92" fmla="*/ 2247164 h 3482342"/>
              <a:gd name="connsiteX93" fmla="*/ 5233796 w 12192000"/>
              <a:gd name="connsiteY93" fmla="*/ 2268260 h 3482342"/>
              <a:gd name="connsiteX94" fmla="*/ 5212786 w 12192000"/>
              <a:gd name="connsiteY94" fmla="*/ 2296592 h 3482342"/>
              <a:gd name="connsiteX95" fmla="*/ 5173523 w 12192000"/>
              <a:gd name="connsiteY95" fmla="*/ 2309057 h 3482342"/>
              <a:gd name="connsiteX96" fmla="*/ 5123830 w 12192000"/>
              <a:gd name="connsiteY96" fmla="*/ 2307070 h 3482342"/>
              <a:gd name="connsiteX97" fmla="*/ 5065426 w 12192000"/>
              <a:gd name="connsiteY97" fmla="*/ 2324076 h 3482342"/>
              <a:gd name="connsiteX98" fmla="*/ 4975908 w 12192000"/>
              <a:gd name="connsiteY98" fmla="*/ 2364128 h 3482342"/>
              <a:gd name="connsiteX99" fmla="*/ 4913723 w 12192000"/>
              <a:gd name="connsiteY99" fmla="*/ 2385265 h 3482342"/>
              <a:gd name="connsiteX100" fmla="*/ 4746485 w 12192000"/>
              <a:gd name="connsiteY100" fmla="*/ 2451769 h 3482342"/>
              <a:gd name="connsiteX101" fmla="*/ 4681588 w 12192000"/>
              <a:gd name="connsiteY101" fmla="*/ 2467494 h 3482342"/>
              <a:gd name="connsiteX102" fmla="*/ 1783655 w 12192000"/>
              <a:gd name="connsiteY102" fmla="*/ 3163860 h 3482342"/>
              <a:gd name="connsiteX103" fmla="*/ 1325955 w 12192000"/>
              <a:gd name="connsiteY103" fmla="*/ 3176692 h 3482342"/>
              <a:gd name="connsiteX104" fmla="*/ 1190384 w 12192000"/>
              <a:gd name="connsiteY104" fmla="*/ 3203504 h 3482342"/>
              <a:gd name="connsiteX105" fmla="*/ 1094537 w 12192000"/>
              <a:gd name="connsiteY105" fmla="*/ 3229469 h 3482342"/>
              <a:gd name="connsiteX106" fmla="*/ 779276 w 12192000"/>
              <a:gd name="connsiteY106" fmla="*/ 3327290 h 3482342"/>
              <a:gd name="connsiteX107" fmla="*/ 600378 w 12192000"/>
              <a:gd name="connsiteY107" fmla="*/ 3335250 h 3482342"/>
              <a:gd name="connsiteX108" fmla="*/ 493457 w 12192000"/>
              <a:gd name="connsiteY108" fmla="*/ 3365044 h 3482342"/>
              <a:gd name="connsiteX109" fmla="*/ 349402 w 12192000"/>
              <a:gd name="connsiteY109" fmla="*/ 3380897 h 3482342"/>
              <a:gd name="connsiteX110" fmla="*/ 192183 w 12192000"/>
              <a:gd name="connsiteY110" fmla="*/ 3460075 h 3482342"/>
              <a:gd name="connsiteX111" fmla="*/ 46713 w 12192000"/>
              <a:gd name="connsiteY111" fmla="*/ 3462986 h 3482342"/>
              <a:gd name="connsiteX112" fmla="*/ 2765 w 12192000"/>
              <a:gd name="connsiteY112" fmla="*/ 3480770 h 3482342"/>
              <a:gd name="connsiteX113" fmla="*/ 0 w 12192000"/>
              <a:gd name="connsiteY113" fmla="*/ 3482342 h 3482342"/>
              <a:gd name="connsiteX114" fmla="*/ 0 w 12192000"/>
              <a:gd name="connsiteY11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264922 w 12192000"/>
              <a:gd name="connsiteY32" fmla="*/ 1472107 h 3482342"/>
              <a:gd name="connsiteX33" fmla="*/ 10058690 w 12192000"/>
              <a:gd name="connsiteY33" fmla="*/ 1474888 h 3482342"/>
              <a:gd name="connsiteX34" fmla="*/ 10004424 w 12192000"/>
              <a:gd name="connsiteY34" fmla="*/ 1489801 h 3482342"/>
              <a:gd name="connsiteX35" fmla="*/ 9999951 w 12192000"/>
              <a:gd name="connsiteY35" fmla="*/ 1499127 h 3482342"/>
              <a:gd name="connsiteX36" fmla="*/ 9845462 w 12192000"/>
              <a:gd name="connsiteY36" fmla="*/ 1548192 h 3482342"/>
              <a:gd name="connsiteX37" fmla="*/ 9736156 w 12192000"/>
              <a:gd name="connsiteY37" fmla="*/ 1581928 h 3482342"/>
              <a:gd name="connsiteX38" fmla="*/ 9693355 w 12192000"/>
              <a:gd name="connsiteY38" fmla="*/ 1602632 h 3482342"/>
              <a:gd name="connsiteX39" fmla="*/ 9664242 w 12192000"/>
              <a:gd name="connsiteY39" fmla="*/ 1622075 h 3482342"/>
              <a:gd name="connsiteX40" fmla="*/ 9579195 w 12192000"/>
              <a:gd name="connsiteY40" fmla="*/ 1648017 h 3482342"/>
              <a:gd name="connsiteX41" fmla="*/ 9433652 w 12192000"/>
              <a:gd name="connsiteY41" fmla="*/ 1681174 h 3482342"/>
              <a:gd name="connsiteX42" fmla="*/ 9403775 w 12192000"/>
              <a:gd name="connsiteY42" fmla="*/ 1690403 h 3482342"/>
              <a:gd name="connsiteX43" fmla="*/ 9382503 w 12192000"/>
              <a:gd name="connsiteY43" fmla="*/ 1706957 h 3482342"/>
              <a:gd name="connsiteX44" fmla="*/ 9381410 w 12192000"/>
              <a:gd name="connsiteY44" fmla="*/ 1718312 h 3482342"/>
              <a:gd name="connsiteX45" fmla="*/ 9365685 w 12192000"/>
              <a:gd name="connsiteY45" fmla="*/ 1724772 h 3482342"/>
              <a:gd name="connsiteX46" fmla="*/ 9278020 w 12192000"/>
              <a:gd name="connsiteY46" fmla="*/ 1741161 h 3482342"/>
              <a:gd name="connsiteX47" fmla="*/ 9217145 w 12192000"/>
              <a:gd name="connsiteY47" fmla="*/ 1771195 h 3482342"/>
              <a:gd name="connsiteX48" fmla="*/ 8955875 w 12192000"/>
              <a:gd name="connsiteY48" fmla="*/ 1796806 h 3482342"/>
              <a:gd name="connsiteX49" fmla="*/ 8648415 w 12192000"/>
              <a:gd name="connsiteY49" fmla="*/ 1878623 h 3482342"/>
              <a:gd name="connsiteX50" fmla="*/ 8495949 w 12192000"/>
              <a:gd name="connsiteY50" fmla="*/ 1902425 h 3482342"/>
              <a:gd name="connsiteX51" fmla="*/ 8236214 w 12192000"/>
              <a:gd name="connsiteY51" fmla="*/ 1909725 h 3482342"/>
              <a:gd name="connsiteX52" fmla="*/ 8132104 w 12192000"/>
              <a:gd name="connsiteY52" fmla="*/ 1895727 h 3482342"/>
              <a:gd name="connsiteX53" fmla="*/ 7918078 w 12192000"/>
              <a:gd name="connsiteY53" fmla="*/ 1862668 h 3482342"/>
              <a:gd name="connsiteX54" fmla="*/ 7817899 w 12192000"/>
              <a:gd name="connsiteY54" fmla="*/ 1862176 h 3482342"/>
              <a:gd name="connsiteX55" fmla="*/ 7768994 w 12192000"/>
              <a:gd name="connsiteY55" fmla="*/ 1855721 h 3482342"/>
              <a:gd name="connsiteX56" fmla="*/ 7618027 w 12192000"/>
              <a:gd name="connsiteY56" fmla="*/ 1830959 h 3482342"/>
              <a:gd name="connsiteX57" fmla="*/ 7449425 w 12192000"/>
              <a:gd name="connsiteY57" fmla="*/ 1810910 h 3482342"/>
              <a:gd name="connsiteX58" fmla="*/ 7342915 w 12192000"/>
              <a:gd name="connsiteY58" fmla="*/ 1819827 h 3482342"/>
              <a:gd name="connsiteX59" fmla="*/ 7255191 w 12192000"/>
              <a:gd name="connsiteY59" fmla="*/ 1834354 h 3482342"/>
              <a:gd name="connsiteX60" fmla="*/ 7131205 w 12192000"/>
              <a:gd name="connsiteY60" fmla="*/ 1845557 h 3482342"/>
              <a:gd name="connsiteX61" fmla="*/ 6941837 w 12192000"/>
              <a:gd name="connsiteY61" fmla="*/ 1840640 h 3482342"/>
              <a:gd name="connsiteX62" fmla="*/ 6837145 w 12192000"/>
              <a:gd name="connsiteY62" fmla="*/ 1870724 h 3482342"/>
              <a:gd name="connsiteX63" fmla="*/ 6753991 w 12192000"/>
              <a:gd name="connsiteY63" fmla="*/ 1860969 h 3482342"/>
              <a:gd name="connsiteX64" fmla="*/ 6727754 w 12192000"/>
              <a:gd name="connsiteY64" fmla="*/ 1882372 h 3482342"/>
              <a:gd name="connsiteX65" fmla="*/ 6723371 w 12192000"/>
              <a:gd name="connsiteY65" fmla="*/ 1886494 h 3482342"/>
              <a:gd name="connsiteX66" fmla="*/ 6702779 w 12192000"/>
              <a:gd name="connsiteY66" fmla="*/ 1893601 h 3482342"/>
              <a:gd name="connsiteX67" fmla="*/ 6686657 w 12192000"/>
              <a:gd name="connsiteY67" fmla="*/ 1907344 h 3482342"/>
              <a:gd name="connsiteX68" fmla="*/ 6651330 w 12192000"/>
              <a:gd name="connsiteY68" fmla="*/ 1922921 h 3482342"/>
              <a:gd name="connsiteX69" fmla="*/ 6622958 w 12192000"/>
              <a:gd name="connsiteY69" fmla="*/ 1936255 h 3482342"/>
              <a:gd name="connsiteX70" fmla="*/ 6522602 w 12192000"/>
              <a:gd name="connsiteY70" fmla="*/ 1954133 h 3482342"/>
              <a:gd name="connsiteX71" fmla="*/ 6444344 w 12192000"/>
              <a:gd name="connsiteY71" fmla="*/ 1969663 h 3482342"/>
              <a:gd name="connsiteX72" fmla="*/ 6409626 w 12192000"/>
              <a:gd name="connsiteY72" fmla="*/ 1978846 h 3482342"/>
              <a:gd name="connsiteX73" fmla="*/ 6333446 w 12192000"/>
              <a:gd name="connsiteY73" fmla="*/ 1997163 h 3482342"/>
              <a:gd name="connsiteX74" fmla="*/ 6294933 w 12192000"/>
              <a:gd name="connsiteY74" fmla="*/ 2019412 h 3482342"/>
              <a:gd name="connsiteX75" fmla="*/ 6238719 w 12192000"/>
              <a:gd name="connsiteY75" fmla="*/ 2042547 h 3482342"/>
              <a:gd name="connsiteX76" fmla="*/ 6187205 w 12192000"/>
              <a:gd name="connsiteY76" fmla="*/ 2060048 h 3482342"/>
              <a:gd name="connsiteX77" fmla="*/ 6138780 w 12192000"/>
              <a:gd name="connsiteY77" fmla="*/ 2081918 h 3482342"/>
              <a:gd name="connsiteX78" fmla="*/ 6120125 w 12192000"/>
              <a:gd name="connsiteY78" fmla="*/ 2109475 h 3482342"/>
              <a:gd name="connsiteX79" fmla="*/ 6056576 w 12192000"/>
              <a:gd name="connsiteY79" fmla="*/ 2120066 h 3482342"/>
              <a:gd name="connsiteX80" fmla="*/ 5993794 w 12192000"/>
              <a:gd name="connsiteY80" fmla="*/ 2122569 h 3482342"/>
              <a:gd name="connsiteX81" fmla="*/ 5943601 w 12192000"/>
              <a:gd name="connsiteY81" fmla="*/ 2137719 h 3482342"/>
              <a:gd name="connsiteX82" fmla="*/ 5898141 w 12192000"/>
              <a:gd name="connsiteY82" fmla="*/ 2144806 h 3482342"/>
              <a:gd name="connsiteX83" fmla="*/ 5855337 w 12192000"/>
              <a:gd name="connsiteY83" fmla="*/ 2137719 h 3482342"/>
              <a:gd name="connsiteX84" fmla="*/ 5817682 w 12192000"/>
              <a:gd name="connsiteY84" fmla="*/ 2157358 h 3482342"/>
              <a:gd name="connsiteX85" fmla="*/ 5735300 w 12192000"/>
              <a:gd name="connsiteY85" fmla="*/ 2158902 h 3482342"/>
              <a:gd name="connsiteX86" fmla="*/ 5591469 w 12192000"/>
              <a:gd name="connsiteY86" fmla="*/ 2178389 h 3482342"/>
              <a:gd name="connsiteX87" fmla="*/ 5505818 w 12192000"/>
              <a:gd name="connsiteY87" fmla="*/ 2194207 h 3482342"/>
              <a:gd name="connsiteX88" fmla="*/ 5452860 w 12192000"/>
              <a:gd name="connsiteY88" fmla="*/ 2180085 h 3482342"/>
              <a:gd name="connsiteX89" fmla="*/ 5414282 w 12192000"/>
              <a:gd name="connsiteY89" fmla="*/ 2183070 h 3482342"/>
              <a:gd name="connsiteX90" fmla="*/ 5368369 w 12192000"/>
              <a:gd name="connsiteY90" fmla="*/ 2204272 h 3482342"/>
              <a:gd name="connsiteX91" fmla="*/ 5336354 w 12192000"/>
              <a:gd name="connsiteY91" fmla="*/ 2218920 h 3482342"/>
              <a:gd name="connsiteX92" fmla="*/ 5291263 w 12192000"/>
              <a:gd name="connsiteY92" fmla="*/ 2239182 h 3482342"/>
              <a:gd name="connsiteX93" fmla="*/ 5255152 w 12192000"/>
              <a:gd name="connsiteY93" fmla="*/ 2247164 h 3482342"/>
              <a:gd name="connsiteX94" fmla="*/ 5233796 w 12192000"/>
              <a:gd name="connsiteY94" fmla="*/ 2268260 h 3482342"/>
              <a:gd name="connsiteX95" fmla="*/ 5212786 w 12192000"/>
              <a:gd name="connsiteY95" fmla="*/ 2296592 h 3482342"/>
              <a:gd name="connsiteX96" fmla="*/ 5173523 w 12192000"/>
              <a:gd name="connsiteY96" fmla="*/ 2309057 h 3482342"/>
              <a:gd name="connsiteX97" fmla="*/ 5123830 w 12192000"/>
              <a:gd name="connsiteY97" fmla="*/ 2307070 h 3482342"/>
              <a:gd name="connsiteX98" fmla="*/ 5065426 w 12192000"/>
              <a:gd name="connsiteY98" fmla="*/ 2324076 h 3482342"/>
              <a:gd name="connsiteX99" fmla="*/ 4975908 w 12192000"/>
              <a:gd name="connsiteY99" fmla="*/ 2364128 h 3482342"/>
              <a:gd name="connsiteX100" fmla="*/ 4913723 w 12192000"/>
              <a:gd name="connsiteY100" fmla="*/ 2385265 h 3482342"/>
              <a:gd name="connsiteX101" fmla="*/ 4746485 w 12192000"/>
              <a:gd name="connsiteY101" fmla="*/ 2451769 h 3482342"/>
              <a:gd name="connsiteX102" fmla="*/ 4681588 w 12192000"/>
              <a:gd name="connsiteY102" fmla="*/ 2467494 h 3482342"/>
              <a:gd name="connsiteX103" fmla="*/ 1783655 w 12192000"/>
              <a:gd name="connsiteY103" fmla="*/ 3163860 h 3482342"/>
              <a:gd name="connsiteX104" fmla="*/ 1325955 w 12192000"/>
              <a:gd name="connsiteY104" fmla="*/ 3176692 h 3482342"/>
              <a:gd name="connsiteX105" fmla="*/ 1190384 w 12192000"/>
              <a:gd name="connsiteY105" fmla="*/ 3203504 h 3482342"/>
              <a:gd name="connsiteX106" fmla="*/ 1094537 w 12192000"/>
              <a:gd name="connsiteY106" fmla="*/ 3229469 h 3482342"/>
              <a:gd name="connsiteX107" fmla="*/ 779276 w 12192000"/>
              <a:gd name="connsiteY107" fmla="*/ 3327290 h 3482342"/>
              <a:gd name="connsiteX108" fmla="*/ 600378 w 12192000"/>
              <a:gd name="connsiteY108" fmla="*/ 3335250 h 3482342"/>
              <a:gd name="connsiteX109" fmla="*/ 493457 w 12192000"/>
              <a:gd name="connsiteY109" fmla="*/ 3365044 h 3482342"/>
              <a:gd name="connsiteX110" fmla="*/ 349402 w 12192000"/>
              <a:gd name="connsiteY110" fmla="*/ 3380897 h 3482342"/>
              <a:gd name="connsiteX111" fmla="*/ 192183 w 12192000"/>
              <a:gd name="connsiteY111" fmla="*/ 3460075 h 3482342"/>
              <a:gd name="connsiteX112" fmla="*/ 46713 w 12192000"/>
              <a:gd name="connsiteY112" fmla="*/ 3462986 h 3482342"/>
              <a:gd name="connsiteX113" fmla="*/ 2765 w 12192000"/>
              <a:gd name="connsiteY113" fmla="*/ 3480770 h 3482342"/>
              <a:gd name="connsiteX114" fmla="*/ 0 w 12192000"/>
              <a:gd name="connsiteY114" fmla="*/ 3482342 h 3482342"/>
              <a:gd name="connsiteX115" fmla="*/ 0 w 12192000"/>
              <a:gd name="connsiteY11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058690 w 12192000"/>
              <a:gd name="connsiteY34" fmla="*/ 1474888 h 3482342"/>
              <a:gd name="connsiteX35" fmla="*/ 10004424 w 12192000"/>
              <a:gd name="connsiteY35" fmla="*/ 1489801 h 3482342"/>
              <a:gd name="connsiteX36" fmla="*/ 9999951 w 12192000"/>
              <a:gd name="connsiteY36" fmla="*/ 1499127 h 3482342"/>
              <a:gd name="connsiteX37" fmla="*/ 9845462 w 12192000"/>
              <a:gd name="connsiteY37" fmla="*/ 1548192 h 3482342"/>
              <a:gd name="connsiteX38" fmla="*/ 9736156 w 12192000"/>
              <a:gd name="connsiteY38" fmla="*/ 1581928 h 3482342"/>
              <a:gd name="connsiteX39" fmla="*/ 9693355 w 12192000"/>
              <a:gd name="connsiteY39" fmla="*/ 1602632 h 3482342"/>
              <a:gd name="connsiteX40" fmla="*/ 9664242 w 12192000"/>
              <a:gd name="connsiteY40" fmla="*/ 1622075 h 3482342"/>
              <a:gd name="connsiteX41" fmla="*/ 9579195 w 12192000"/>
              <a:gd name="connsiteY41" fmla="*/ 1648017 h 3482342"/>
              <a:gd name="connsiteX42" fmla="*/ 9433652 w 12192000"/>
              <a:gd name="connsiteY42" fmla="*/ 1681174 h 3482342"/>
              <a:gd name="connsiteX43" fmla="*/ 9403775 w 12192000"/>
              <a:gd name="connsiteY43" fmla="*/ 1690403 h 3482342"/>
              <a:gd name="connsiteX44" fmla="*/ 9382503 w 12192000"/>
              <a:gd name="connsiteY44" fmla="*/ 1706957 h 3482342"/>
              <a:gd name="connsiteX45" fmla="*/ 9381410 w 12192000"/>
              <a:gd name="connsiteY45" fmla="*/ 1718312 h 3482342"/>
              <a:gd name="connsiteX46" fmla="*/ 9365685 w 12192000"/>
              <a:gd name="connsiteY46" fmla="*/ 1724772 h 3482342"/>
              <a:gd name="connsiteX47" fmla="*/ 9278020 w 12192000"/>
              <a:gd name="connsiteY47" fmla="*/ 1741161 h 3482342"/>
              <a:gd name="connsiteX48" fmla="*/ 9217145 w 12192000"/>
              <a:gd name="connsiteY48" fmla="*/ 1771195 h 3482342"/>
              <a:gd name="connsiteX49" fmla="*/ 8955875 w 12192000"/>
              <a:gd name="connsiteY49" fmla="*/ 1796806 h 3482342"/>
              <a:gd name="connsiteX50" fmla="*/ 8648415 w 12192000"/>
              <a:gd name="connsiteY50" fmla="*/ 1878623 h 3482342"/>
              <a:gd name="connsiteX51" fmla="*/ 8495949 w 12192000"/>
              <a:gd name="connsiteY51" fmla="*/ 1902425 h 3482342"/>
              <a:gd name="connsiteX52" fmla="*/ 8236214 w 12192000"/>
              <a:gd name="connsiteY52" fmla="*/ 1909725 h 3482342"/>
              <a:gd name="connsiteX53" fmla="*/ 8132104 w 12192000"/>
              <a:gd name="connsiteY53" fmla="*/ 1895727 h 3482342"/>
              <a:gd name="connsiteX54" fmla="*/ 7918078 w 12192000"/>
              <a:gd name="connsiteY54" fmla="*/ 1862668 h 3482342"/>
              <a:gd name="connsiteX55" fmla="*/ 7817899 w 12192000"/>
              <a:gd name="connsiteY55" fmla="*/ 1862176 h 3482342"/>
              <a:gd name="connsiteX56" fmla="*/ 7768994 w 12192000"/>
              <a:gd name="connsiteY56" fmla="*/ 1855721 h 3482342"/>
              <a:gd name="connsiteX57" fmla="*/ 7618027 w 12192000"/>
              <a:gd name="connsiteY57" fmla="*/ 1830959 h 3482342"/>
              <a:gd name="connsiteX58" fmla="*/ 7449425 w 12192000"/>
              <a:gd name="connsiteY58" fmla="*/ 1810910 h 3482342"/>
              <a:gd name="connsiteX59" fmla="*/ 7342915 w 12192000"/>
              <a:gd name="connsiteY59" fmla="*/ 1819827 h 3482342"/>
              <a:gd name="connsiteX60" fmla="*/ 7255191 w 12192000"/>
              <a:gd name="connsiteY60" fmla="*/ 1834354 h 3482342"/>
              <a:gd name="connsiteX61" fmla="*/ 7131205 w 12192000"/>
              <a:gd name="connsiteY61" fmla="*/ 1845557 h 3482342"/>
              <a:gd name="connsiteX62" fmla="*/ 6941837 w 12192000"/>
              <a:gd name="connsiteY62" fmla="*/ 1840640 h 3482342"/>
              <a:gd name="connsiteX63" fmla="*/ 6837145 w 12192000"/>
              <a:gd name="connsiteY63" fmla="*/ 1870724 h 3482342"/>
              <a:gd name="connsiteX64" fmla="*/ 6753991 w 12192000"/>
              <a:gd name="connsiteY64" fmla="*/ 1860969 h 3482342"/>
              <a:gd name="connsiteX65" fmla="*/ 6727754 w 12192000"/>
              <a:gd name="connsiteY65" fmla="*/ 1882372 h 3482342"/>
              <a:gd name="connsiteX66" fmla="*/ 6723371 w 12192000"/>
              <a:gd name="connsiteY66" fmla="*/ 1886494 h 3482342"/>
              <a:gd name="connsiteX67" fmla="*/ 6702779 w 12192000"/>
              <a:gd name="connsiteY67" fmla="*/ 1893601 h 3482342"/>
              <a:gd name="connsiteX68" fmla="*/ 6686657 w 12192000"/>
              <a:gd name="connsiteY68" fmla="*/ 1907344 h 3482342"/>
              <a:gd name="connsiteX69" fmla="*/ 6651330 w 12192000"/>
              <a:gd name="connsiteY69" fmla="*/ 1922921 h 3482342"/>
              <a:gd name="connsiteX70" fmla="*/ 6622958 w 12192000"/>
              <a:gd name="connsiteY70" fmla="*/ 1936255 h 3482342"/>
              <a:gd name="connsiteX71" fmla="*/ 6522602 w 12192000"/>
              <a:gd name="connsiteY71" fmla="*/ 1954133 h 3482342"/>
              <a:gd name="connsiteX72" fmla="*/ 6444344 w 12192000"/>
              <a:gd name="connsiteY72" fmla="*/ 1969663 h 3482342"/>
              <a:gd name="connsiteX73" fmla="*/ 6409626 w 12192000"/>
              <a:gd name="connsiteY73" fmla="*/ 1978846 h 3482342"/>
              <a:gd name="connsiteX74" fmla="*/ 6333446 w 12192000"/>
              <a:gd name="connsiteY74" fmla="*/ 1997163 h 3482342"/>
              <a:gd name="connsiteX75" fmla="*/ 6294933 w 12192000"/>
              <a:gd name="connsiteY75" fmla="*/ 2019412 h 3482342"/>
              <a:gd name="connsiteX76" fmla="*/ 6238719 w 12192000"/>
              <a:gd name="connsiteY76" fmla="*/ 2042547 h 3482342"/>
              <a:gd name="connsiteX77" fmla="*/ 6187205 w 12192000"/>
              <a:gd name="connsiteY77" fmla="*/ 2060048 h 3482342"/>
              <a:gd name="connsiteX78" fmla="*/ 6138780 w 12192000"/>
              <a:gd name="connsiteY78" fmla="*/ 2081918 h 3482342"/>
              <a:gd name="connsiteX79" fmla="*/ 6120125 w 12192000"/>
              <a:gd name="connsiteY79" fmla="*/ 2109475 h 3482342"/>
              <a:gd name="connsiteX80" fmla="*/ 6056576 w 12192000"/>
              <a:gd name="connsiteY80" fmla="*/ 2120066 h 3482342"/>
              <a:gd name="connsiteX81" fmla="*/ 5993794 w 12192000"/>
              <a:gd name="connsiteY81" fmla="*/ 2122569 h 3482342"/>
              <a:gd name="connsiteX82" fmla="*/ 5943601 w 12192000"/>
              <a:gd name="connsiteY82" fmla="*/ 2137719 h 3482342"/>
              <a:gd name="connsiteX83" fmla="*/ 5898141 w 12192000"/>
              <a:gd name="connsiteY83" fmla="*/ 2144806 h 3482342"/>
              <a:gd name="connsiteX84" fmla="*/ 5855337 w 12192000"/>
              <a:gd name="connsiteY84" fmla="*/ 2137719 h 3482342"/>
              <a:gd name="connsiteX85" fmla="*/ 5817682 w 12192000"/>
              <a:gd name="connsiteY85" fmla="*/ 2157358 h 3482342"/>
              <a:gd name="connsiteX86" fmla="*/ 5735300 w 12192000"/>
              <a:gd name="connsiteY86" fmla="*/ 2158902 h 3482342"/>
              <a:gd name="connsiteX87" fmla="*/ 5591469 w 12192000"/>
              <a:gd name="connsiteY87" fmla="*/ 2178389 h 3482342"/>
              <a:gd name="connsiteX88" fmla="*/ 5505818 w 12192000"/>
              <a:gd name="connsiteY88" fmla="*/ 2194207 h 3482342"/>
              <a:gd name="connsiteX89" fmla="*/ 5452860 w 12192000"/>
              <a:gd name="connsiteY89" fmla="*/ 2180085 h 3482342"/>
              <a:gd name="connsiteX90" fmla="*/ 5414282 w 12192000"/>
              <a:gd name="connsiteY90" fmla="*/ 2183070 h 3482342"/>
              <a:gd name="connsiteX91" fmla="*/ 5368369 w 12192000"/>
              <a:gd name="connsiteY91" fmla="*/ 2204272 h 3482342"/>
              <a:gd name="connsiteX92" fmla="*/ 5336354 w 12192000"/>
              <a:gd name="connsiteY92" fmla="*/ 2218920 h 3482342"/>
              <a:gd name="connsiteX93" fmla="*/ 5291263 w 12192000"/>
              <a:gd name="connsiteY93" fmla="*/ 2239182 h 3482342"/>
              <a:gd name="connsiteX94" fmla="*/ 5255152 w 12192000"/>
              <a:gd name="connsiteY94" fmla="*/ 2247164 h 3482342"/>
              <a:gd name="connsiteX95" fmla="*/ 5233796 w 12192000"/>
              <a:gd name="connsiteY95" fmla="*/ 2268260 h 3482342"/>
              <a:gd name="connsiteX96" fmla="*/ 5212786 w 12192000"/>
              <a:gd name="connsiteY96" fmla="*/ 2296592 h 3482342"/>
              <a:gd name="connsiteX97" fmla="*/ 5173523 w 12192000"/>
              <a:gd name="connsiteY97" fmla="*/ 2309057 h 3482342"/>
              <a:gd name="connsiteX98" fmla="*/ 5123830 w 12192000"/>
              <a:gd name="connsiteY98" fmla="*/ 2307070 h 3482342"/>
              <a:gd name="connsiteX99" fmla="*/ 5065426 w 12192000"/>
              <a:gd name="connsiteY99" fmla="*/ 2324076 h 3482342"/>
              <a:gd name="connsiteX100" fmla="*/ 4975908 w 12192000"/>
              <a:gd name="connsiteY100" fmla="*/ 2364128 h 3482342"/>
              <a:gd name="connsiteX101" fmla="*/ 4913723 w 12192000"/>
              <a:gd name="connsiteY101" fmla="*/ 2385265 h 3482342"/>
              <a:gd name="connsiteX102" fmla="*/ 4746485 w 12192000"/>
              <a:gd name="connsiteY102" fmla="*/ 2451769 h 3482342"/>
              <a:gd name="connsiteX103" fmla="*/ 4681588 w 12192000"/>
              <a:gd name="connsiteY103" fmla="*/ 2467494 h 3482342"/>
              <a:gd name="connsiteX104" fmla="*/ 1783655 w 12192000"/>
              <a:gd name="connsiteY104" fmla="*/ 3163860 h 3482342"/>
              <a:gd name="connsiteX105" fmla="*/ 1325955 w 12192000"/>
              <a:gd name="connsiteY105" fmla="*/ 3176692 h 3482342"/>
              <a:gd name="connsiteX106" fmla="*/ 1190384 w 12192000"/>
              <a:gd name="connsiteY106" fmla="*/ 3203504 h 3482342"/>
              <a:gd name="connsiteX107" fmla="*/ 1094537 w 12192000"/>
              <a:gd name="connsiteY107" fmla="*/ 3229469 h 3482342"/>
              <a:gd name="connsiteX108" fmla="*/ 779276 w 12192000"/>
              <a:gd name="connsiteY108" fmla="*/ 3327290 h 3482342"/>
              <a:gd name="connsiteX109" fmla="*/ 600378 w 12192000"/>
              <a:gd name="connsiteY109" fmla="*/ 3335250 h 3482342"/>
              <a:gd name="connsiteX110" fmla="*/ 493457 w 12192000"/>
              <a:gd name="connsiteY110" fmla="*/ 3365044 h 3482342"/>
              <a:gd name="connsiteX111" fmla="*/ 349402 w 12192000"/>
              <a:gd name="connsiteY111" fmla="*/ 3380897 h 3482342"/>
              <a:gd name="connsiteX112" fmla="*/ 192183 w 12192000"/>
              <a:gd name="connsiteY112" fmla="*/ 3460075 h 3482342"/>
              <a:gd name="connsiteX113" fmla="*/ 46713 w 12192000"/>
              <a:gd name="connsiteY113" fmla="*/ 3462986 h 3482342"/>
              <a:gd name="connsiteX114" fmla="*/ 2765 w 12192000"/>
              <a:gd name="connsiteY114" fmla="*/ 3480770 h 3482342"/>
              <a:gd name="connsiteX115" fmla="*/ 0 w 12192000"/>
              <a:gd name="connsiteY115" fmla="*/ 3482342 h 3482342"/>
              <a:gd name="connsiteX116" fmla="*/ 0 w 12192000"/>
              <a:gd name="connsiteY11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058690 w 12192000"/>
              <a:gd name="connsiteY35" fmla="*/ 1474888 h 3482342"/>
              <a:gd name="connsiteX36" fmla="*/ 10004424 w 12192000"/>
              <a:gd name="connsiteY36" fmla="*/ 1489801 h 3482342"/>
              <a:gd name="connsiteX37" fmla="*/ 9999951 w 12192000"/>
              <a:gd name="connsiteY37" fmla="*/ 1499127 h 3482342"/>
              <a:gd name="connsiteX38" fmla="*/ 9845462 w 12192000"/>
              <a:gd name="connsiteY38" fmla="*/ 1548192 h 3482342"/>
              <a:gd name="connsiteX39" fmla="*/ 9736156 w 12192000"/>
              <a:gd name="connsiteY39" fmla="*/ 1581928 h 3482342"/>
              <a:gd name="connsiteX40" fmla="*/ 9693355 w 12192000"/>
              <a:gd name="connsiteY40" fmla="*/ 1602632 h 3482342"/>
              <a:gd name="connsiteX41" fmla="*/ 9664242 w 12192000"/>
              <a:gd name="connsiteY41" fmla="*/ 1622075 h 3482342"/>
              <a:gd name="connsiteX42" fmla="*/ 9579195 w 12192000"/>
              <a:gd name="connsiteY42" fmla="*/ 1648017 h 3482342"/>
              <a:gd name="connsiteX43" fmla="*/ 9433652 w 12192000"/>
              <a:gd name="connsiteY43" fmla="*/ 1681174 h 3482342"/>
              <a:gd name="connsiteX44" fmla="*/ 9403775 w 12192000"/>
              <a:gd name="connsiteY44" fmla="*/ 1690403 h 3482342"/>
              <a:gd name="connsiteX45" fmla="*/ 9382503 w 12192000"/>
              <a:gd name="connsiteY45" fmla="*/ 1706957 h 3482342"/>
              <a:gd name="connsiteX46" fmla="*/ 9381410 w 12192000"/>
              <a:gd name="connsiteY46" fmla="*/ 1718312 h 3482342"/>
              <a:gd name="connsiteX47" fmla="*/ 9365685 w 12192000"/>
              <a:gd name="connsiteY47" fmla="*/ 1724772 h 3482342"/>
              <a:gd name="connsiteX48" fmla="*/ 9278020 w 12192000"/>
              <a:gd name="connsiteY48" fmla="*/ 1741161 h 3482342"/>
              <a:gd name="connsiteX49" fmla="*/ 9217145 w 12192000"/>
              <a:gd name="connsiteY49" fmla="*/ 1771195 h 3482342"/>
              <a:gd name="connsiteX50" fmla="*/ 8955875 w 12192000"/>
              <a:gd name="connsiteY50" fmla="*/ 1796806 h 3482342"/>
              <a:gd name="connsiteX51" fmla="*/ 8648415 w 12192000"/>
              <a:gd name="connsiteY51" fmla="*/ 1878623 h 3482342"/>
              <a:gd name="connsiteX52" fmla="*/ 8495949 w 12192000"/>
              <a:gd name="connsiteY52" fmla="*/ 1902425 h 3482342"/>
              <a:gd name="connsiteX53" fmla="*/ 8236214 w 12192000"/>
              <a:gd name="connsiteY53" fmla="*/ 1909725 h 3482342"/>
              <a:gd name="connsiteX54" fmla="*/ 8132104 w 12192000"/>
              <a:gd name="connsiteY54" fmla="*/ 1895727 h 3482342"/>
              <a:gd name="connsiteX55" fmla="*/ 7918078 w 12192000"/>
              <a:gd name="connsiteY55" fmla="*/ 1862668 h 3482342"/>
              <a:gd name="connsiteX56" fmla="*/ 7817899 w 12192000"/>
              <a:gd name="connsiteY56" fmla="*/ 1862176 h 3482342"/>
              <a:gd name="connsiteX57" fmla="*/ 7768994 w 12192000"/>
              <a:gd name="connsiteY57" fmla="*/ 1855721 h 3482342"/>
              <a:gd name="connsiteX58" fmla="*/ 7618027 w 12192000"/>
              <a:gd name="connsiteY58" fmla="*/ 1830959 h 3482342"/>
              <a:gd name="connsiteX59" fmla="*/ 7449425 w 12192000"/>
              <a:gd name="connsiteY59" fmla="*/ 1810910 h 3482342"/>
              <a:gd name="connsiteX60" fmla="*/ 7342915 w 12192000"/>
              <a:gd name="connsiteY60" fmla="*/ 1819827 h 3482342"/>
              <a:gd name="connsiteX61" fmla="*/ 7255191 w 12192000"/>
              <a:gd name="connsiteY61" fmla="*/ 1834354 h 3482342"/>
              <a:gd name="connsiteX62" fmla="*/ 7131205 w 12192000"/>
              <a:gd name="connsiteY62" fmla="*/ 1845557 h 3482342"/>
              <a:gd name="connsiteX63" fmla="*/ 6941837 w 12192000"/>
              <a:gd name="connsiteY63" fmla="*/ 1840640 h 3482342"/>
              <a:gd name="connsiteX64" fmla="*/ 6837145 w 12192000"/>
              <a:gd name="connsiteY64" fmla="*/ 1870724 h 3482342"/>
              <a:gd name="connsiteX65" fmla="*/ 6753991 w 12192000"/>
              <a:gd name="connsiteY65" fmla="*/ 1860969 h 3482342"/>
              <a:gd name="connsiteX66" fmla="*/ 6727754 w 12192000"/>
              <a:gd name="connsiteY66" fmla="*/ 1882372 h 3482342"/>
              <a:gd name="connsiteX67" fmla="*/ 6723371 w 12192000"/>
              <a:gd name="connsiteY67" fmla="*/ 1886494 h 3482342"/>
              <a:gd name="connsiteX68" fmla="*/ 6702779 w 12192000"/>
              <a:gd name="connsiteY68" fmla="*/ 1893601 h 3482342"/>
              <a:gd name="connsiteX69" fmla="*/ 6686657 w 12192000"/>
              <a:gd name="connsiteY69" fmla="*/ 1907344 h 3482342"/>
              <a:gd name="connsiteX70" fmla="*/ 6651330 w 12192000"/>
              <a:gd name="connsiteY70" fmla="*/ 1922921 h 3482342"/>
              <a:gd name="connsiteX71" fmla="*/ 6622958 w 12192000"/>
              <a:gd name="connsiteY71" fmla="*/ 1936255 h 3482342"/>
              <a:gd name="connsiteX72" fmla="*/ 6522602 w 12192000"/>
              <a:gd name="connsiteY72" fmla="*/ 1954133 h 3482342"/>
              <a:gd name="connsiteX73" fmla="*/ 6444344 w 12192000"/>
              <a:gd name="connsiteY73" fmla="*/ 1969663 h 3482342"/>
              <a:gd name="connsiteX74" fmla="*/ 6409626 w 12192000"/>
              <a:gd name="connsiteY74" fmla="*/ 1978846 h 3482342"/>
              <a:gd name="connsiteX75" fmla="*/ 6333446 w 12192000"/>
              <a:gd name="connsiteY75" fmla="*/ 1997163 h 3482342"/>
              <a:gd name="connsiteX76" fmla="*/ 6294933 w 12192000"/>
              <a:gd name="connsiteY76" fmla="*/ 2019412 h 3482342"/>
              <a:gd name="connsiteX77" fmla="*/ 6238719 w 12192000"/>
              <a:gd name="connsiteY77" fmla="*/ 2042547 h 3482342"/>
              <a:gd name="connsiteX78" fmla="*/ 6187205 w 12192000"/>
              <a:gd name="connsiteY78" fmla="*/ 2060048 h 3482342"/>
              <a:gd name="connsiteX79" fmla="*/ 6138780 w 12192000"/>
              <a:gd name="connsiteY79" fmla="*/ 2081918 h 3482342"/>
              <a:gd name="connsiteX80" fmla="*/ 6120125 w 12192000"/>
              <a:gd name="connsiteY80" fmla="*/ 2109475 h 3482342"/>
              <a:gd name="connsiteX81" fmla="*/ 6056576 w 12192000"/>
              <a:gd name="connsiteY81" fmla="*/ 2120066 h 3482342"/>
              <a:gd name="connsiteX82" fmla="*/ 5993794 w 12192000"/>
              <a:gd name="connsiteY82" fmla="*/ 2122569 h 3482342"/>
              <a:gd name="connsiteX83" fmla="*/ 5943601 w 12192000"/>
              <a:gd name="connsiteY83" fmla="*/ 2137719 h 3482342"/>
              <a:gd name="connsiteX84" fmla="*/ 5898141 w 12192000"/>
              <a:gd name="connsiteY84" fmla="*/ 2144806 h 3482342"/>
              <a:gd name="connsiteX85" fmla="*/ 5855337 w 12192000"/>
              <a:gd name="connsiteY85" fmla="*/ 2137719 h 3482342"/>
              <a:gd name="connsiteX86" fmla="*/ 5817682 w 12192000"/>
              <a:gd name="connsiteY86" fmla="*/ 2157358 h 3482342"/>
              <a:gd name="connsiteX87" fmla="*/ 5735300 w 12192000"/>
              <a:gd name="connsiteY87" fmla="*/ 2158902 h 3482342"/>
              <a:gd name="connsiteX88" fmla="*/ 5591469 w 12192000"/>
              <a:gd name="connsiteY88" fmla="*/ 2178389 h 3482342"/>
              <a:gd name="connsiteX89" fmla="*/ 5505818 w 12192000"/>
              <a:gd name="connsiteY89" fmla="*/ 2194207 h 3482342"/>
              <a:gd name="connsiteX90" fmla="*/ 5452860 w 12192000"/>
              <a:gd name="connsiteY90" fmla="*/ 2180085 h 3482342"/>
              <a:gd name="connsiteX91" fmla="*/ 5414282 w 12192000"/>
              <a:gd name="connsiteY91" fmla="*/ 2183070 h 3482342"/>
              <a:gd name="connsiteX92" fmla="*/ 5368369 w 12192000"/>
              <a:gd name="connsiteY92" fmla="*/ 2204272 h 3482342"/>
              <a:gd name="connsiteX93" fmla="*/ 5336354 w 12192000"/>
              <a:gd name="connsiteY93" fmla="*/ 2218920 h 3482342"/>
              <a:gd name="connsiteX94" fmla="*/ 5291263 w 12192000"/>
              <a:gd name="connsiteY94" fmla="*/ 2239182 h 3482342"/>
              <a:gd name="connsiteX95" fmla="*/ 5255152 w 12192000"/>
              <a:gd name="connsiteY95" fmla="*/ 2247164 h 3482342"/>
              <a:gd name="connsiteX96" fmla="*/ 5233796 w 12192000"/>
              <a:gd name="connsiteY96" fmla="*/ 2268260 h 3482342"/>
              <a:gd name="connsiteX97" fmla="*/ 5212786 w 12192000"/>
              <a:gd name="connsiteY97" fmla="*/ 2296592 h 3482342"/>
              <a:gd name="connsiteX98" fmla="*/ 5173523 w 12192000"/>
              <a:gd name="connsiteY98" fmla="*/ 2309057 h 3482342"/>
              <a:gd name="connsiteX99" fmla="*/ 5123830 w 12192000"/>
              <a:gd name="connsiteY99" fmla="*/ 2307070 h 3482342"/>
              <a:gd name="connsiteX100" fmla="*/ 5065426 w 12192000"/>
              <a:gd name="connsiteY100" fmla="*/ 2324076 h 3482342"/>
              <a:gd name="connsiteX101" fmla="*/ 4975908 w 12192000"/>
              <a:gd name="connsiteY101" fmla="*/ 2364128 h 3482342"/>
              <a:gd name="connsiteX102" fmla="*/ 4913723 w 12192000"/>
              <a:gd name="connsiteY102" fmla="*/ 2385265 h 3482342"/>
              <a:gd name="connsiteX103" fmla="*/ 4746485 w 12192000"/>
              <a:gd name="connsiteY103" fmla="*/ 2451769 h 3482342"/>
              <a:gd name="connsiteX104" fmla="*/ 4681588 w 12192000"/>
              <a:gd name="connsiteY104" fmla="*/ 2467494 h 3482342"/>
              <a:gd name="connsiteX105" fmla="*/ 1783655 w 12192000"/>
              <a:gd name="connsiteY105" fmla="*/ 3163860 h 3482342"/>
              <a:gd name="connsiteX106" fmla="*/ 1325955 w 12192000"/>
              <a:gd name="connsiteY106" fmla="*/ 3176692 h 3482342"/>
              <a:gd name="connsiteX107" fmla="*/ 1190384 w 12192000"/>
              <a:gd name="connsiteY107" fmla="*/ 3203504 h 3482342"/>
              <a:gd name="connsiteX108" fmla="*/ 1094537 w 12192000"/>
              <a:gd name="connsiteY108" fmla="*/ 3229469 h 3482342"/>
              <a:gd name="connsiteX109" fmla="*/ 779276 w 12192000"/>
              <a:gd name="connsiteY109" fmla="*/ 3327290 h 3482342"/>
              <a:gd name="connsiteX110" fmla="*/ 600378 w 12192000"/>
              <a:gd name="connsiteY110" fmla="*/ 3335250 h 3482342"/>
              <a:gd name="connsiteX111" fmla="*/ 493457 w 12192000"/>
              <a:gd name="connsiteY111" fmla="*/ 3365044 h 3482342"/>
              <a:gd name="connsiteX112" fmla="*/ 349402 w 12192000"/>
              <a:gd name="connsiteY112" fmla="*/ 3380897 h 3482342"/>
              <a:gd name="connsiteX113" fmla="*/ 192183 w 12192000"/>
              <a:gd name="connsiteY113" fmla="*/ 3460075 h 3482342"/>
              <a:gd name="connsiteX114" fmla="*/ 46713 w 12192000"/>
              <a:gd name="connsiteY114" fmla="*/ 3462986 h 3482342"/>
              <a:gd name="connsiteX115" fmla="*/ 2765 w 12192000"/>
              <a:gd name="connsiteY115" fmla="*/ 3480770 h 3482342"/>
              <a:gd name="connsiteX116" fmla="*/ 0 w 12192000"/>
              <a:gd name="connsiteY116" fmla="*/ 3482342 h 3482342"/>
              <a:gd name="connsiteX117" fmla="*/ 0 w 12192000"/>
              <a:gd name="connsiteY11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26099 w 12192000"/>
              <a:gd name="connsiteY34" fmla="*/ 1463393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20819 w 12192000"/>
              <a:gd name="connsiteY19" fmla="*/ 1126133 h 3482342"/>
              <a:gd name="connsiteX20" fmla="*/ 11028687 w 12192000"/>
              <a:gd name="connsiteY20" fmla="*/ 1199018 h 3482342"/>
              <a:gd name="connsiteX21" fmla="*/ 10960443 w 12192000"/>
              <a:gd name="connsiteY21" fmla="*/ 1244502 h 3482342"/>
              <a:gd name="connsiteX22" fmla="*/ 10850998 w 12192000"/>
              <a:gd name="connsiteY22" fmla="*/ 1269215 h 3482342"/>
              <a:gd name="connsiteX23" fmla="*/ 10815658 w 12192000"/>
              <a:gd name="connsiteY23" fmla="*/ 1287849 h 3482342"/>
              <a:gd name="connsiteX24" fmla="*/ 10679906 w 12192000"/>
              <a:gd name="connsiteY24" fmla="*/ 1324988 h 3482342"/>
              <a:gd name="connsiteX25" fmla="*/ 10636304 w 12192000"/>
              <a:gd name="connsiteY25" fmla="*/ 1317928 h 3482342"/>
              <a:gd name="connsiteX26" fmla="*/ 10603863 w 12192000"/>
              <a:gd name="connsiteY26" fmla="*/ 1346886 h 3482342"/>
              <a:gd name="connsiteX27" fmla="*/ 10573203 w 12192000"/>
              <a:gd name="connsiteY27" fmla="*/ 1351996 h 3482342"/>
              <a:gd name="connsiteX28" fmla="*/ 10513263 w 12192000"/>
              <a:gd name="connsiteY28" fmla="*/ 1350756 h 3482342"/>
              <a:gd name="connsiteX29" fmla="*/ 10464012 w 12192000"/>
              <a:gd name="connsiteY29" fmla="*/ 1391778 h 3482342"/>
              <a:gd name="connsiteX30" fmla="*/ 10405409 w 12192000"/>
              <a:gd name="connsiteY30" fmla="*/ 1422789 h 3482342"/>
              <a:gd name="connsiteX31" fmla="*/ 10370530 w 12192000"/>
              <a:gd name="connsiteY31" fmla="*/ 1441596 h 3482342"/>
              <a:gd name="connsiteX32" fmla="*/ 10314361 w 12192000"/>
              <a:gd name="connsiteY32" fmla="*/ 1466924 h 3482342"/>
              <a:gd name="connsiteX33" fmla="*/ 10264922 w 12192000"/>
              <a:gd name="connsiteY33" fmla="*/ 1472107 h 3482342"/>
              <a:gd name="connsiteX34" fmla="*/ 10201385 w 12192000"/>
              <a:gd name="connsiteY34" fmla="*/ 1477515 h 3482342"/>
              <a:gd name="connsiteX35" fmla="*/ 10120184 w 12192000"/>
              <a:gd name="connsiteY35" fmla="*/ 1466924 h 3482342"/>
              <a:gd name="connsiteX36" fmla="*/ 10058690 w 12192000"/>
              <a:gd name="connsiteY36" fmla="*/ 1474888 h 3482342"/>
              <a:gd name="connsiteX37" fmla="*/ 10004424 w 12192000"/>
              <a:gd name="connsiteY37" fmla="*/ 1489801 h 3482342"/>
              <a:gd name="connsiteX38" fmla="*/ 9999951 w 12192000"/>
              <a:gd name="connsiteY38" fmla="*/ 1499127 h 3482342"/>
              <a:gd name="connsiteX39" fmla="*/ 9845462 w 12192000"/>
              <a:gd name="connsiteY39" fmla="*/ 1548192 h 3482342"/>
              <a:gd name="connsiteX40" fmla="*/ 9736156 w 12192000"/>
              <a:gd name="connsiteY40" fmla="*/ 1581928 h 3482342"/>
              <a:gd name="connsiteX41" fmla="*/ 9693355 w 12192000"/>
              <a:gd name="connsiteY41" fmla="*/ 1602632 h 3482342"/>
              <a:gd name="connsiteX42" fmla="*/ 9664242 w 12192000"/>
              <a:gd name="connsiteY42" fmla="*/ 1622075 h 3482342"/>
              <a:gd name="connsiteX43" fmla="*/ 9579195 w 12192000"/>
              <a:gd name="connsiteY43" fmla="*/ 1648017 h 3482342"/>
              <a:gd name="connsiteX44" fmla="*/ 9433652 w 12192000"/>
              <a:gd name="connsiteY44" fmla="*/ 1681174 h 3482342"/>
              <a:gd name="connsiteX45" fmla="*/ 9403775 w 12192000"/>
              <a:gd name="connsiteY45" fmla="*/ 1690403 h 3482342"/>
              <a:gd name="connsiteX46" fmla="*/ 9382503 w 12192000"/>
              <a:gd name="connsiteY46" fmla="*/ 1706957 h 3482342"/>
              <a:gd name="connsiteX47" fmla="*/ 9381410 w 12192000"/>
              <a:gd name="connsiteY47" fmla="*/ 1718312 h 3482342"/>
              <a:gd name="connsiteX48" fmla="*/ 9365685 w 12192000"/>
              <a:gd name="connsiteY48" fmla="*/ 1724772 h 3482342"/>
              <a:gd name="connsiteX49" fmla="*/ 9278020 w 12192000"/>
              <a:gd name="connsiteY49" fmla="*/ 1741161 h 3482342"/>
              <a:gd name="connsiteX50" fmla="*/ 9217145 w 12192000"/>
              <a:gd name="connsiteY50" fmla="*/ 1771195 h 3482342"/>
              <a:gd name="connsiteX51" fmla="*/ 8955875 w 12192000"/>
              <a:gd name="connsiteY51" fmla="*/ 1796806 h 3482342"/>
              <a:gd name="connsiteX52" fmla="*/ 8648415 w 12192000"/>
              <a:gd name="connsiteY52" fmla="*/ 1878623 h 3482342"/>
              <a:gd name="connsiteX53" fmla="*/ 8495949 w 12192000"/>
              <a:gd name="connsiteY53" fmla="*/ 1902425 h 3482342"/>
              <a:gd name="connsiteX54" fmla="*/ 8236214 w 12192000"/>
              <a:gd name="connsiteY54" fmla="*/ 1909725 h 3482342"/>
              <a:gd name="connsiteX55" fmla="*/ 8132104 w 12192000"/>
              <a:gd name="connsiteY55" fmla="*/ 1895727 h 3482342"/>
              <a:gd name="connsiteX56" fmla="*/ 7918078 w 12192000"/>
              <a:gd name="connsiteY56" fmla="*/ 1862668 h 3482342"/>
              <a:gd name="connsiteX57" fmla="*/ 7817899 w 12192000"/>
              <a:gd name="connsiteY57" fmla="*/ 1862176 h 3482342"/>
              <a:gd name="connsiteX58" fmla="*/ 7768994 w 12192000"/>
              <a:gd name="connsiteY58" fmla="*/ 1855721 h 3482342"/>
              <a:gd name="connsiteX59" fmla="*/ 7618027 w 12192000"/>
              <a:gd name="connsiteY59" fmla="*/ 1830959 h 3482342"/>
              <a:gd name="connsiteX60" fmla="*/ 7449425 w 12192000"/>
              <a:gd name="connsiteY60" fmla="*/ 1810910 h 3482342"/>
              <a:gd name="connsiteX61" fmla="*/ 7342915 w 12192000"/>
              <a:gd name="connsiteY61" fmla="*/ 1819827 h 3482342"/>
              <a:gd name="connsiteX62" fmla="*/ 7255191 w 12192000"/>
              <a:gd name="connsiteY62" fmla="*/ 1834354 h 3482342"/>
              <a:gd name="connsiteX63" fmla="*/ 7131205 w 12192000"/>
              <a:gd name="connsiteY63" fmla="*/ 1845557 h 3482342"/>
              <a:gd name="connsiteX64" fmla="*/ 6941837 w 12192000"/>
              <a:gd name="connsiteY64" fmla="*/ 1840640 h 3482342"/>
              <a:gd name="connsiteX65" fmla="*/ 6837145 w 12192000"/>
              <a:gd name="connsiteY65" fmla="*/ 1870724 h 3482342"/>
              <a:gd name="connsiteX66" fmla="*/ 6753991 w 12192000"/>
              <a:gd name="connsiteY66" fmla="*/ 1860969 h 3482342"/>
              <a:gd name="connsiteX67" fmla="*/ 6727754 w 12192000"/>
              <a:gd name="connsiteY67" fmla="*/ 1882372 h 3482342"/>
              <a:gd name="connsiteX68" fmla="*/ 6723371 w 12192000"/>
              <a:gd name="connsiteY68" fmla="*/ 1886494 h 3482342"/>
              <a:gd name="connsiteX69" fmla="*/ 6702779 w 12192000"/>
              <a:gd name="connsiteY69" fmla="*/ 1893601 h 3482342"/>
              <a:gd name="connsiteX70" fmla="*/ 6686657 w 12192000"/>
              <a:gd name="connsiteY70" fmla="*/ 1907344 h 3482342"/>
              <a:gd name="connsiteX71" fmla="*/ 6651330 w 12192000"/>
              <a:gd name="connsiteY71" fmla="*/ 1922921 h 3482342"/>
              <a:gd name="connsiteX72" fmla="*/ 6622958 w 12192000"/>
              <a:gd name="connsiteY72" fmla="*/ 1936255 h 3482342"/>
              <a:gd name="connsiteX73" fmla="*/ 6522602 w 12192000"/>
              <a:gd name="connsiteY73" fmla="*/ 1954133 h 3482342"/>
              <a:gd name="connsiteX74" fmla="*/ 6444344 w 12192000"/>
              <a:gd name="connsiteY74" fmla="*/ 1969663 h 3482342"/>
              <a:gd name="connsiteX75" fmla="*/ 6409626 w 12192000"/>
              <a:gd name="connsiteY75" fmla="*/ 1978846 h 3482342"/>
              <a:gd name="connsiteX76" fmla="*/ 6333446 w 12192000"/>
              <a:gd name="connsiteY76" fmla="*/ 1997163 h 3482342"/>
              <a:gd name="connsiteX77" fmla="*/ 6294933 w 12192000"/>
              <a:gd name="connsiteY77" fmla="*/ 2019412 h 3482342"/>
              <a:gd name="connsiteX78" fmla="*/ 6238719 w 12192000"/>
              <a:gd name="connsiteY78" fmla="*/ 2042547 h 3482342"/>
              <a:gd name="connsiteX79" fmla="*/ 6187205 w 12192000"/>
              <a:gd name="connsiteY79" fmla="*/ 2060048 h 3482342"/>
              <a:gd name="connsiteX80" fmla="*/ 6138780 w 12192000"/>
              <a:gd name="connsiteY80" fmla="*/ 2081918 h 3482342"/>
              <a:gd name="connsiteX81" fmla="*/ 6120125 w 12192000"/>
              <a:gd name="connsiteY81" fmla="*/ 2109475 h 3482342"/>
              <a:gd name="connsiteX82" fmla="*/ 6056576 w 12192000"/>
              <a:gd name="connsiteY82" fmla="*/ 2120066 h 3482342"/>
              <a:gd name="connsiteX83" fmla="*/ 5993794 w 12192000"/>
              <a:gd name="connsiteY83" fmla="*/ 2122569 h 3482342"/>
              <a:gd name="connsiteX84" fmla="*/ 5943601 w 12192000"/>
              <a:gd name="connsiteY84" fmla="*/ 2137719 h 3482342"/>
              <a:gd name="connsiteX85" fmla="*/ 5898141 w 12192000"/>
              <a:gd name="connsiteY85" fmla="*/ 2144806 h 3482342"/>
              <a:gd name="connsiteX86" fmla="*/ 5855337 w 12192000"/>
              <a:gd name="connsiteY86" fmla="*/ 2137719 h 3482342"/>
              <a:gd name="connsiteX87" fmla="*/ 5817682 w 12192000"/>
              <a:gd name="connsiteY87" fmla="*/ 2157358 h 3482342"/>
              <a:gd name="connsiteX88" fmla="*/ 5735300 w 12192000"/>
              <a:gd name="connsiteY88" fmla="*/ 2158902 h 3482342"/>
              <a:gd name="connsiteX89" fmla="*/ 5591469 w 12192000"/>
              <a:gd name="connsiteY89" fmla="*/ 2178389 h 3482342"/>
              <a:gd name="connsiteX90" fmla="*/ 5505818 w 12192000"/>
              <a:gd name="connsiteY90" fmla="*/ 2194207 h 3482342"/>
              <a:gd name="connsiteX91" fmla="*/ 5452860 w 12192000"/>
              <a:gd name="connsiteY91" fmla="*/ 2180085 h 3482342"/>
              <a:gd name="connsiteX92" fmla="*/ 5414282 w 12192000"/>
              <a:gd name="connsiteY92" fmla="*/ 2183070 h 3482342"/>
              <a:gd name="connsiteX93" fmla="*/ 5368369 w 12192000"/>
              <a:gd name="connsiteY93" fmla="*/ 2204272 h 3482342"/>
              <a:gd name="connsiteX94" fmla="*/ 5336354 w 12192000"/>
              <a:gd name="connsiteY94" fmla="*/ 2218920 h 3482342"/>
              <a:gd name="connsiteX95" fmla="*/ 5291263 w 12192000"/>
              <a:gd name="connsiteY95" fmla="*/ 2239182 h 3482342"/>
              <a:gd name="connsiteX96" fmla="*/ 5255152 w 12192000"/>
              <a:gd name="connsiteY96" fmla="*/ 2247164 h 3482342"/>
              <a:gd name="connsiteX97" fmla="*/ 5233796 w 12192000"/>
              <a:gd name="connsiteY97" fmla="*/ 2268260 h 3482342"/>
              <a:gd name="connsiteX98" fmla="*/ 5212786 w 12192000"/>
              <a:gd name="connsiteY98" fmla="*/ 2296592 h 3482342"/>
              <a:gd name="connsiteX99" fmla="*/ 5173523 w 12192000"/>
              <a:gd name="connsiteY99" fmla="*/ 2309057 h 3482342"/>
              <a:gd name="connsiteX100" fmla="*/ 5123830 w 12192000"/>
              <a:gd name="connsiteY100" fmla="*/ 2307070 h 3482342"/>
              <a:gd name="connsiteX101" fmla="*/ 5065426 w 12192000"/>
              <a:gd name="connsiteY101" fmla="*/ 2324076 h 3482342"/>
              <a:gd name="connsiteX102" fmla="*/ 4975908 w 12192000"/>
              <a:gd name="connsiteY102" fmla="*/ 2364128 h 3482342"/>
              <a:gd name="connsiteX103" fmla="*/ 4913723 w 12192000"/>
              <a:gd name="connsiteY103" fmla="*/ 2385265 h 3482342"/>
              <a:gd name="connsiteX104" fmla="*/ 4746485 w 12192000"/>
              <a:gd name="connsiteY104" fmla="*/ 2451769 h 3482342"/>
              <a:gd name="connsiteX105" fmla="*/ 4681588 w 12192000"/>
              <a:gd name="connsiteY105" fmla="*/ 2467494 h 3482342"/>
              <a:gd name="connsiteX106" fmla="*/ 1783655 w 12192000"/>
              <a:gd name="connsiteY106" fmla="*/ 3163860 h 3482342"/>
              <a:gd name="connsiteX107" fmla="*/ 1325955 w 12192000"/>
              <a:gd name="connsiteY107" fmla="*/ 3176692 h 3482342"/>
              <a:gd name="connsiteX108" fmla="*/ 1190384 w 12192000"/>
              <a:gd name="connsiteY108" fmla="*/ 3203504 h 3482342"/>
              <a:gd name="connsiteX109" fmla="*/ 1094537 w 12192000"/>
              <a:gd name="connsiteY109" fmla="*/ 3229469 h 3482342"/>
              <a:gd name="connsiteX110" fmla="*/ 779276 w 12192000"/>
              <a:gd name="connsiteY110" fmla="*/ 3327290 h 3482342"/>
              <a:gd name="connsiteX111" fmla="*/ 600378 w 12192000"/>
              <a:gd name="connsiteY111" fmla="*/ 3335250 h 3482342"/>
              <a:gd name="connsiteX112" fmla="*/ 493457 w 12192000"/>
              <a:gd name="connsiteY112" fmla="*/ 3365044 h 3482342"/>
              <a:gd name="connsiteX113" fmla="*/ 349402 w 12192000"/>
              <a:gd name="connsiteY113" fmla="*/ 3380897 h 3482342"/>
              <a:gd name="connsiteX114" fmla="*/ 192183 w 12192000"/>
              <a:gd name="connsiteY114" fmla="*/ 3460075 h 3482342"/>
              <a:gd name="connsiteX115" fmla="*/ 46713 w 12192000"/>
              <a:gd name="connsiteY115" fmla="*/ 3462986 h 3482342"/>
              <a:gd name="connsiteX116" fmla="*/ 2765 w 12192000"/>
              <a:gd name="connsiteY116" fmla="*/ 3480770 h 3482342"/>
              <a:gd name="connsiteX117" fmla="*/ 0 w 12192000"/>
              <a:gd name="connsiteY117" fmla="*/ 3482342 h 3482342"/>
              <a:gd name="connsiteX118" fmla="*/ 0 w 12192000"/>
              <a:gd name="connsiteY11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3568 w 12192000"/>
              <a:gd name="connsiteY18" fmla="*/ 1039464 h 3482342"/>
              <a:gd name="connsiteX19" fmla="*/ 11175804 w 12192000"/>
              <a:gd name="connsiteY19" fmla="*/ 1067977 h 3482342"/>
              <a:gd name="connsiteX20" fmla="*/ 11120819 w 12192000"/>
              <a:gd name="connsiteY20" fmla="*/ 1126133 h 3482342"/>
              <a:gd name="connsiteX21" fmla="*/ 11028687 w 12192000"/>
              <a:gd name="connsiteY21" fmla="*/ 1199018 h 3482342"/>
              <a:gd name="connsiteX22" fmla="*/ 10960443 w 12192000"/>
              <a:gd name="connsiteY22" fmla="*/ 1244502 h 3482342"/>
              <a:gd name="connsiteX23" fmla="*/ 10850998 w 12192000"/>
              <a:gd name="connsiteY23" fmla="*/ 1269215 h 3482342"/>
              <a:gd name="connsiteX24" fmla="*/ 10815658 w 12192000"/>
              <a:gd name="connsiteY24" fmla="*/ 1287849 h 3482342"/>
              <a:gd name="connsiteX25" fmla="*/ 10679906 w 12192000"/>
              <a:gd name="connsiteY25" fmla="*/ 1324988 h 3482342"/>
              <a:gd name="connsiteX26" fmla="*/ 10636304 w 12192000"/>
              <a:gd name="connsiteY26" fmla="*/ 1317928 h 3482342"/>
              <a:gd name="connsiteX27" fmla="*/ 10603863 w 12192000"/>
              <a:gd name="connsiteY27" fmla="*/ 1346886 h 3482342"/>
              <a:gd name="connsiteX28" fmla="*/ 10573203 w 12192000"/>
              <a:gd name="connsiteY28" fmla="*/ 1351996 h 3482342"/>
              <a:gd name="connsiteX29" fmla="*/ 10513263 w 12192000"/>
              <a:gd name="connsiteY29" fmla="*/ 1350756 h 3482342"/>
              <a:gd name="connsiteX30" fmla="*/ 10464012 w 12192000"/>
              <a:gd name="connsiteY30" fmla="*/ 1391778 h 3482342"/>
              <a:gd name="connsiteX31" fmla="*/ 10405409 w 12192000"/>
              <a:gd name="connsiteY31" fmla="*/ 1422789 h 3482342"/>
              <a:gd name="connsiteX32" fmla="*/ 10370530 w 12192000"/>
              <a:gd name="connsiteY32" fmla="*/ 1441596 h 3482342"/>
              <a:gd name="connsiteX33" fmla="*/ 10314361 w 12192000"/>
              <a:gd name="connsiteY33" fmla="*/ 1466924 h 3482342"/>
              <a:gd name="connsiteX34" fmla="*/ 10264922 w 12192000"/>
              <a:gd name="connsiteY34" fmla="*/ 1472107 h 3482342"/>
              <a:gd name="connsiteX35" fmla="*/ 10201385 w 12192000"/>
              <a:gd name="connsiteY35" fmla="*/ 1477515 h 3482342"/>
              <a:gd name="connsiteX36" fmla="*/ 10120184 w 12192000"/>
              <a:gd name="connsiteY36" fmla="*/ 1466924 h 3482342"/>
              <a:gd name="connsiteX37" fmla="*/ 10058690 w 12192000"/>
              <a:gd name="connsiteY37" fmla="*/ 1474888 h 3482342"/>
              <a:gd name="connsiteX38" fmla="*/ 10004424 w 12192000"/>
              <a:gd name="connsiteY38" fmla="*/ 1489801 h 3482342"/>
              <a:gd name="connsiteX39" fmla="*/ 9999951 w 12192000"/>
              <a:gd name="connsiteY39" fmla="*/ 1499127 h 3482342"/>
              <a:gd name="connsiteX40" fmla="*/ 9845462 w 12192000"/>
              <a:gd name="connsiteY40" fmla="*/ 1548192 h 3482342"/>
              <a:gd name="connsiteX41" fmla="*/ 9736156 w 12192000"/>
              <a:gd name="connsiteY41" fmla="*/ 1581928 h 3482342"/>
              <a:gd name="connsiteX42" fmla="*/ 9693355 w 12192000"/>
              <a:gd name="connsiteY42" fmla="*/ 1602632 h 3482342"/>
              <a:gd name="connsiteX43" fmla="*/ 9664242 w 12192000"/>
              <a:gd name="connsiteY43" fmla="*/ 1622075 h 3482342"/>
              <a:gd name="connsiteX44" fmla="*/ 9579195 w 12192000"/>
              <a:gd name="connsiteY44" fmla="*/ 1648017 h 3482342"/>
              <a:gd name="connsiteX45" fmla="*/ 9433652 w 12192000"/>
              <a:gd name="connsiteY45" fmla="*/ 1681174 h 3482342"/>
              <a:gd name="connsiteX46" fmla="*/ 9403775 w 12192000"/>
              <a:gd name="connsiteY46" fmla="*/ 1690403 h 3482342"/>
              <a:gd name="connsiteX47" fmla="*/ 9382503 w 12192000"/>
              <a:gd name="connsiteY47" fmla="*/ 1706957 h 3482342"/>
              <a:gd name="connsiteX48" fmla="*/ 9381410 w 12192000"/>
              <a:gd name="connsiteY48" fmla="*/ 1718312 h 3482342"/>
              <a:gd name="connsiteX49" fmla="*/ 9365685 w 12192000"/>
              <a:gd name="connsiteY49" fmla="*/ 1724772 h 3482342"/>
              <a:gd name="connsiteX50" fmla="*/ 9278020 w 12192000"/>
              <a:gd name="connsiteY50" fmla="*/ 1741161 h 3482342"/>
              <a:gd name="connsiteX51" fmla="*/ 9217145 w 12192000"/>
              <a:gd name="connsiteY51" fmla="*/ 1771195 h 3482342"/>
              <a:gd name="connsiteX52" fmla="*/ 8955875 w 12192000"/>
              <a:gd name="connsiteY52" fmla="*/ 1796806 h 3482342"/>
              <a:gd name="connsiteX53" fmla="*/ 8648415 w 12192000"/>
              <a:gd name="connsiteY53" fmla="*/ 1878623 h 3482342"/>
              <a:gd name="connsiteX54" fmla="*/ 8495949 w 12192000"/>
              <a:gd name="connsiteY54" fmla="*/ 1902425 h 3482342"/>
              <a:gd name="connsiteX55" fmla="*/ 8236214 w 12192000"/>
              <a:gd name="connsiteY55" fmla="*/ 1909725 h 3482342"/>
              <a:gd name="connsiteX56" fmla="*/ 8132104 w 12192000"/>
              <a:gd name="connsiteY56" fmla="*/ 1895727 h 3482342"/>
              <a:gd name="connsiteX57" fmla="*/ 7918078 w 12192000"/>
              <a:gd name="connsiteY57" fmla="*/ 1862668 h 3482342"/>
              <a:gd name="connsiteX58" fmla="*/ 7817899 w 12192000"/>
              <a:gd name="connsiteY58" fmla="*/ 1862176 h 3482342"/>
              <a:gd name="connsiteX59" fmla="*/ 7768994 w 12192000"/>
              <a:gd name="connsiteY59" fmla="*/ 1855721 h 3482342"/>
              <a:gd name="connsiteX60" fmla="*/ 7618027 w 12192000"/>
              <a:gd name="connsiteY60" fmla="*/ 1830959 h 3482342"/>
              <a:gd name="connsiteX61" fmla="*/ 7449425 w 12192000"/>
              <a:gd name="connsiteY61" fmla="*/ 1810910 h 3482342"/>
              <a:gd name="connsiteX62" fmla="*/ 7342915 w 12192000"/>
              <a:gd name="connsiteY62" fmla="*/ 1819827 h 3482342"/>
              <a:gd name="connsiteX63" fmla="*/ 7255191 w 12192000"/>
              <a:gd name="connsiteY63" fmla="*/ 1834354 h 3482342"/>
              <a:gd name="connsiteX64" fmla="*/ 7131205 w 12192000"/>
              <a:gd name="connsiteY64" fmla="*/ 1845557 h 3482342"/>
              <a:gd name="connsiteX65" fmla="*/ 6941837 w 12192000"/>
              <a:gd name="connsiteY65" fmla="*/ 1840640 h 3482342"/>
              <a:gd name="connsiteX66" fmla="*/ 6837145 w 12192000"/>
              <a:gd name="connsiteY66" fmla="*/ 1870724 h 3482342"/>
              <a:gd name="connsiteX67" fmla="*/ 6753991 w 12192000"/>
              <a:gd name="connsiteY67" fmla="*/ 1860969 h 3482342"/>
              <a:gd name="connsiteX68" fmla="*/ 6727754 w 12192000"/>
              <a:gd name="connsiteY68" fmla="*/ 1882372 h 3482342"/>
              <a:gd name="connsiteX69" fmla="*/ 6723371 w 12192000"/>
              <a:gd name="connsiteY69" fmla="*/ 1886494 h 3482342"/>
              <a:gd name="connsiteX70" fmla="*/ 6702779 w 12192000"/>
              <a:gd name="connsiteY70" fmla="*/ 1893601 h 3482342"/>
              <a:gd name="connsiteX71" fmla="*/ 6686657 w 12192000"/>
              <a:gd name="connsiteY71" fmla="*/ 1907344 h 3482342"/>
              <a:gd name="connsiteX72" fmla="*/ 6651330 w 12192000"/>
              <a:gd name="connsiteY72" fmla="*/ 1922921 h 3482342"/>
              <a:gd name="connsiteX73" fmla="*/ 6622958 w 12192000"/>
              <a:gd name="connsiteY73" fmla="*/ 1936255 h 3482342"/>
              <a:gd name="connsiteX74" fmla="*/ 6522602 w 12192000"/>
              <a:gd name="connsiteY74" fmla="*/ 1954133 h 3482342"/>
              <a:gd name="connsiteX75" fmla="*/ 6444344 w 12192000"/>
              <a:gd name="connsiteY75" fmla="*/ 1969663 h 3482342"/>
              <a:gd name="connsiteX76" fmla="*/ 6409626 w 12192000"/>
              <a:gd name="connsiteY76" fmla="*/ 1978846 h 3482342"/>
              <a:gd name="connsiteX77" fmla="*/ 6333446 w 12192000"/>
              <a:gd name="connsiteY77" fmla="*/ 1997163 h 3482342"/>
              <a:gd name="connsiteX78" fmla="*/ 6294933 w 12192000"/>
              <a:gd name="connsiteY78" fmla="*/ 2019412 h 3482342"/>
              <a:gd name="connsiteX79" fmla="*/ 6238719 w 12192000"/>
              <a:gd name="connsiteY79" fmla="*/ 2042547 h 3482342"/>
              <a:gd name="connsiteX80" fmla="*/ 6187205 w 12192000"/>
              <a:gd name="connsiteY80" fmla="*/ 2060048 h 3482342"/>
              <a:gd name="connsiteX81" fmla="*/ 6138780 w 12192000"/>
              <a:gd name="connsiteY81" fmla="*/ 2081918 h 3482342"/>
              <a:gd name="connsiteX82" fmla="*/ 6120125 w 12192000"/>
              <a:gd name="connsiteY82" fmla="*/ 2109475 h 3482342"/>
              <a:gd name="connsiteX83" fmla="*/ 6056576 w 12192000"/>
              <a:gd name="connsiteY83" fmla="*/ 2120066 h 3482342"/>
              <a:gd name="connsiteX84" fmla="*/ 5993794 w 12192000"/>
              <a:gd name="connsiteY84" fmla="*/ 2122569 h 3482342"/>
              <a:gd name="connsiteX85" fmla="*/ 5943601 w 12192000"/>
              <a:gd name="connsiteY85" fmla="*/ 2137719 h 3482342"/>
              <a:gd name="connsiteX86" fmla="*/ 5898141 w 12192000"/>
              <a:gd name="connsiteY86" fmla="*/ 2144806 h 3482342"/>
              <a:gd name="connsiteX87" fmla="*/ 5855337 w 12192000"/>
              <a:gd name="connsiteY87" fmla="*/ 2137719 h 3482342"/>
              <a:gd name="connsiteX88" fmla="*/ 5817682 w 12192000"/>
              <a:gd name="connsiteY88" fmla="*/ 2157358 h 3482342"/>
              <a:gd name="connsiteX89" fmla="*/ 5735300 w 12192000"/>
              <a:gd name="connsiteY89" fmla="*/ 2158902 h 3482342"/>
              <a:gd name="connsiteX90" fmla="*/ 5591469 w 12192000"/>
              <a:gd name="connsiteY90" fmla="*/ 2178389 h 3482342"/>
              <a:gd name="connsiteX91" fmla="*/ 5505818 w 12192000"/>
              <a:gd name="connsiteY91" fmla="*/ 2194207 h 3482342"/>
              <a:gd name="connsiteX92" fmla="*/ 5452860 w 12192000"/>
              <a:gd name="connsiteY92" fmla="*/ 2180085 h 3482342"/>
              <a:gd name="connsiteX93" fmla="*/ 5414282 w 12192000"/>
              <a:gd name="connsiteY93" fmla="*/ 2183070 h 3482342"/>
              <a:gd name="connsiteX94" fmla="*/ 5368369 w 12192000"/>
              <a:gd name="connsiteY94" fmla="*/ 2204272 h 3482342"/>
              <a:gd name="connsiteX95" fmla="*/ 5336354 w 12192000"/>
              <a:gd name="connsiteY95" fmla="*/ 2218920 h 3482342"/>
              <a:gd name="connsiteX96" fmla="*/ 5291263 w 12192000"/>
              <a:gd name="connsiteY96" fmla="*/ 2239182 h 3482342"/>
              <a:gd name="connsiteX97" fmla="*/ 5255152 w 12192000"/>
              <a:gd name="connsiteY97" fmla="*/ 2247164 h 3482342"/>
              <a:gd name="connsiteX98" fmla="*/ 5233796 w 12192000"/>
              <a:gd name="connsiteY98" fmla="*/ 2268260 h 3482342"/>
              <a:gd name="connsiteX99" fmla="*/ 5212786 w 12192000"/>
              <a:gd name="connsiteY99" fmla="*/ 2296592 h 3482342"/>
              <a:gd name="connsiteX100" fmla="*/ 5173523 w 12192000"/>
              <a:gd name="connsiteY100" fmla="*/ 2309057 h 3482342"/>
              <a:gd name="connsiteX101" fmla="*/ 5123830 w 12192000"/>
              <a:gd name="connsiteY101" fmla="*/ 2307070 h 3482342"/>
              <a:gd name="connsiteX102" fmla="*/ 5065426 w 12192000"/>
              <a:gd name="connsiteY102" fmla="*/ 2324076 h 3482342"/>
              <a:gd name="connsiteX103" fmla="*/ 4975908 w 12192000"/>
              <a:gd name="connsiteY103" fmla="*/ 2364128 h 3482342"/>
              <a:gd name="connsiteX104" fmla="*/ 4913723 w 12192000"/>
              <a:gd name="connsiteY104" fmla="*/ 2385265 h 3482342"/>
              <a:gd name="connsiteX105" fmla="*/ 4746485 w 12192000"/>
              <a:gd name="connsiteY105" fmla="*/ 2451769 h 3482342"/>
              <a:gd name="connsiteX106" fmla="*/ 4681588 w 12192000"/>
              <a:gd name="connsiteY106" fmla="*/ 2467494 h 3482342"/>
              <a:gd name="connsiteX107" fmla="*/ 1783655 w 12192000"/>
              <a:gd name="connsiteY107" fmla="*/ 3163860 h 3482342"/>
              <a:gd name="connsiteX108" fmla="*/ 1325955 w 12192000"/>
              <a:gd name="connsiteY108" fmla="*/ 3176692 h 3482342"/>
              <a:gd name="connsiteX109" fmla="*/ 1190384 w 12192000"/>
              <a:gd name="connsiteY109" fmla="*/ 3203504 h 3482342"/>
              <a:gd name="connsiteX110" fmla="*/ 1094537 w 12192000"/>
              <a:gd name="connsiteY110" fmla="*/ 3229469 h 3482342"/>
              <a:gd name="connsiteX111" fmla="*/ 779276 w 12192000"/>
              <a:gd name="connsiteY111" fmla="*/ 3327290 h 3482342"/>
              <a:gd name="connsiteX112" fmla="*/ 600378 w 12192000"/>
              <a:gd name="connsiteY112" fmla="*/ 3335250 h 3482342"/>
              <a:gd name="connsiteX113" fmla="*/ 493457 w 12192000"/>
              <a:gd name="connsiteY113" fmla="*/ 3365044 h 3482342"/>
              <a:gd name="connsiteX114" fmla="*/ 349402 w 12192000"/>
              <a:gd name="connsiteY114" fmla="*/ 3380897 h 3482342"/>
              <a:gd name="connsiteX115" fmla="*/ 192183 w 12192000"/>
              <a:gd name="connsiteY115" fmla="*/ 3460075 h 3482342"/>
              <a:gd name="connsiteX116" fmla="*/ 46713 w 12192000"/>
              <a:gd name="connsiteY116" fmla="*/ 3462986 h 3482342"/>
              <a:gd name="connsiteX117" fmla="*/ 2765 w 12192000"/>
              <a:gd name="connsiteY117" fmla="*/ 3480770 h 3482342"/>
              <a:gd name="connsiteX118" fmla="*/ 0 w 12192000"/>
              <a:gd name="connsiteY118" fmla="*/ 3482342 h 3482342"/>
              <a:gd name="connsiteX119" fmla="*/ 0 w 12192000"/>
              <a:gd name="connsiteY11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228040 w 12192000"/>
              <a:gd name="connsiteY17" fmla="*/ 958953 h 3482342"/>
              <a:gd name="connsiteX18" fmla="*/ 11196987 w 12192000"/>
              <a:gd name="connsiteY18" fmla="*/ 1000897 h 3482342"/>
              <a:gd name="connsiteX19" fmla="*/ 11193568 w 12192000"/>
              <a:gd name="connsiteY19" fmla="*/ 1039464 h 3482342"/>
              <a:gd name="connsiteX20" fmla="*/ 11175804 w 12192000"/>
              <a:gd name="connsiteY20" fmla="*/ 1067977 h 3482342"/>
              <a:gd name="connsiteX21" fmla="*/ 11120819 w 12192000"/>
              <a:gd name="connsiteY21" fmla="*/ 1126133 h 3482342"/>
              <a:gd name="connsiteX22" fmla="*/ 11028687 w 12192000"/>
              <a:gd name="connsiteY22" fmla="*/ 1199018 h 3482342"/>
              <a:gd name="connsiteX23" fmla="*/ 10960443 w 12192000"/>
              <a:gd name="connsiteY23" fmla="*/ 1244502 h 3482342"/>
              <a:gd name="connsiteX24" fmla="*/ 10850998 w 12192000"/>
              <a:gd name="connsiteY24" fmla="*/ 1269215 h 3482342"/>
              <a:gd name="connsiteX25" fmla="*/ 10815658 w 12192000"/>
              <a:gd name="connsiteY25" fmla="*/ 1287849 h 3482342"/>
              <a:gd name="connsiteX26" fmla="*/ 10679906 w 12192000"/>
              <a:gd name="connsiteY26" fmla="*/ 1324988 h 3482342"/>
              <a:gd name="connsiteX27" fmla="*/ 10636304 w 12192000"/>
              <a:gd name="connsiteY27" fmla="*/ 1317928 h 3482342"/>
              <a:gd name="connsiteX28" fmla="*/ 10603863 w 12192000"/>
              <a:gd name="connsiteY28" fmla="*/ 1346886 h 3482342"/>
              <a:gd name="connsiteX29" fmla="*/ 10573203 w 12192000"/>
              <a:gd name="connsiteY29" fmla="*/ 1351996 h 3482342"/>
              <a:gd name="connsiteX30" fmla="*/ 10513263 w 12192000"/>
              <a:gd name="connsiteY30" fmla="*/ 1350756 h 3482342"/>
              <a:gd name="connsiteX31" fmla="*/ 10464012 w 12192000"/>
              <a:gd name="connsiteY31" fmla="*/ 1391778 h 3482342"/>
              <a:gd name="connsiteX32" fmla="*/ 10405409 w 12192000"/>
              <a:gd name="connsiteY32" fmla="*/ 1422789 h 3482342"/>
              <a:gd name="connsiteX33" fmla="*/ 10370530 w 12192000"/>
              <a:gd name="connsiteY33" fmla="*/ 1441596 h 3482342"/>
              <a:gd name="connsiteX34" fmla="*/ 10314361 w 12192000"/>
              <a:gd name="connsiteY34" fmla="*/ 1466924 h 3482342"/>
              <a:gd name="connsiteX35" fmla="*/ 10264922 w 12192000"/>
              <a:gd name="connsiteY35" fmla="*/ 1472107 h 3482342"/>
              <a:gd name="connsiteX36" fmla="*/ 10201385 w 12192000"/>
              <a:gd name="connsiteY36" fmla="*/ 1477515 h 3482342"/>
              <a:gd name="connsiteX37" fmla="*/ 10120184 w 12192000"/>
              <a:gd name="connsiteY37" fmla="*/ 1466924 h 3482342"/>
              <a:gd name="connsiteX38" fmla="*/ 10058690 w 12192000"/>
              <a:gd name="connsiteY38" fmla="*/ 1474888 h 3482342"/>
              <a:gd name="connsiteX39" fmla="*/ 10004424 w 12192000"/>
              <a:gd name="connsiteY39" fmla="*/ 1489801 h 3482342"/>
              <a:gd name="connsiteX40" fmla="*/ 9999951 w 12192000"/>
              <a:gd name="connsiteY40" fmla="*/ 1499127 h 3482342"/>
              <a:gd name="connsiteX41" fmla="*/ 9845462 w 12192000"/>
              <a:gd name="connsiteY41" fmla="*/ 1548192 h 3482342"/>
              <a:gd name="connsiteX42" fmla="*/ 9736156 w 12192000"/>
              <a:gd name="connsiteY42" fmla="*/ 1581928 h 3482342"/>
              <a:gd name="connsiteX43" fmla="*/ 9693355 w 12192000"/>
              <a:gd name="connsiteY43" fmla="*/ 1602632 h 3482342"/>
              <a:gd name="connsiteX44" fmla="*/ 9664242 w 12192000"/>
              <a:gd name="connsiteY44" fmla="*/ 1622075 h 3482342"/>
              <a:gd name="connsiteX45" fmla="*/ 9579195 w 12192000"/>
              <a:gd name="connsiteY45" fmla="*/ 1648017 h 3482342"/>
              <a:gd name="connsiteX46" fmla="*/ 9433652 w 12192000"/>
              <a:gd name="connsiteY46" fmla="*/ 1681174 h 3482342"/>
              <a:gd name="connsiteX47" fmla="*/ 9403775 w 12192000"/>
              <a:gd name="connsiteY47" fmla="*/ 1690403 h 3482342"/>
              <a:gd name="connsiteX48" fmla="*/ 9382503 w 12192000"/>
              <a:gd name="connsiteY48" fmla="*/ 1706957 h 3482342"/>
              <a:gd name="connsiteX49" fmla="*/ 9381410 w 12192000"/>
              <a:gd name="connsiteY49" fmla="*/ 1718312 h 3482342"/>
              <a:gd name="connsiteX50" fmla="*/ 9365685 w 12192000"/>
              <a:gd name="connsiteY50" fmla="*/ 1724772 h 3482342"/>
              <a:gd name="connsiteX51" fmla="*/ 9278020 w 12192000"/>
              <a:gd name="connsiteY51" fmla="*/ 1741161 h 3482342"/>
              <a:gd name="connsiteX52" fmla="*/ 9217145 w 12192000"/>
              <a:gd name="connsiteY52" fmla="*/ 1771195 h 3482342"/>
              <a:gd name="connsiteX53" fmla="*/ 8955875 w 12192000"/>
              <a:gd name="connsiteY53" fmla="*/ 1796806 h 3482342"/>
              <a:gd name="connsiteX54" fmla="*/ 8648415 w 12192000"/>
              <a:gd name="connsiteY54" fmla="*/ 1878623 h 3482342"/>
              <a:gd name="connsiteX55" fmla="*/ 8495949 w 12192000"/>
              <a:gd name="connsiteY55" fmla="*/ 1902425 h 3482342"/>
              <a:gd name="connsiteX56" fmla="*/ 8236214 w 12192000"/>
              <a:gd name="connsiteY56" fmla="*/ 1909725 h 3482342"/>
              <a:gd name="connsiteX57" fmla="*/ 8132104 w 12192000"/>
              <a:gd name="connsiteY57" fmla="*/ 1895727 h 3482342"/>
              <a:gd name="connsiteX58" fmla="*/ 7918078 w 12192000"/>
              <a:gd name="connsiteY58" fmla="*/ 1862668 h 3482342"/>
              <a:gd name="connsiteX59" fmla="*/ 7817899 w 12192000"/>
              <a:gd name="connsiteY59" fmla="*/ 1862176 h 3482342"/>
              <a:gd name="connsiteX60" fmla="*/ 7768994 w 12192000"/>
              <a:gd name="connsiteY60" fmla="*/ 1855721 h 3482342"/>
              <a:gd name="connsiteX61" fmla="*/ 7618027 w 12192000"/>
              <a:gd name="connsiteY61" fmla="*/ 1830959 h 3482342"/>
              <a:gd name="connsiteX62" fmla="*/ 7449425 w 12192000"/>
              <a:gd name="connsiteY62" fmla="*/ 1810910 h 3482342"/>
              <a:gd name="connsiteX63" fmla="*/ 7342915 w 12192000"/>
              <a:gd name="connsiteY63" fmla="*/ 1819827 h 3482342"/>
              <a:gd name="connsiteX64" fmla="*/ 7255191 w 12192000"/>
              <a:gd name="connsiteY64" fmla="*/ 1834354 h 3482342"/>
              <a:gd name="connsiteX65" fmla="*/ 7131205 w 12192000"/>
              <a:gd name="connsiteY65" fmla="*/ 1845557 h 3482342"/>
              <a:gd name="connsiteX66" fmla="*/ 6941837 w 12192000"/>
              <a:gd name="connsiteY66" fmla="*/ 1840640 h 3482342"/>
              <a:gd name="connsiteX67" fmla="*/ 6837145 w 12192000"/>
              <a:gd name="connsiteY67" fmla="*/ 1870724 h 3482342"/>
              <a:gd name="connsiteX68" fmla="*/ 6753991 w 12192000"/>
              <a:gd name="connsiteY68" fmla="*/ 1860969 h 3482342"/>
              <a:gd name="connsiteX69" fmla="*/ 6727754 w 12192000"/>
              <a:gd name="connsiteY69" fmla="*/ 1882372 h 3482342"/>
              <a:gd name="connsiteX70" fmla="*/ 6723371 w 12192000"/>
              <a:gd name="connsiteY70" fmla="*/ 1886494 h 3482342"/>
              <a:gd name="connsiteX71" fmla="*/ 6702779 w 12192000"/>
              <a:gd name="connsiteY71" fmla="*/ 1893601 h 3482342"/>
              <a:gd name="connsiteX72" fmla="*/ 6686657 w 12192000"/>
              <a:gd name="connsiteY72" fmla="*/ 1907344 h 3482342"/>
              <a:gd name="connsiteX73" fmla="*/ 6651330 w 12192000"/>
              <a:gd name="connsiteY73" fmla="*/ 1922921 h 3482342"/>
              <a:gd name="connsiteX74" fmla="*/ 6622958 w 12192000"/>
              <a:gd name="connsiteY74" fmla="*/ 1936255 h 3482342"/>
              <a:gd name="connsiteX75" fmla="*/ 6522602 w 12192000"/>
              <a:gd name="connsiteY75" fmla="*/ 1954133 h 3482342"/>
              <a:gd name="connsiteX76" fmla="*/ 6444344 w 12192000"/>
              <a:gd name="connsiteY76" fmla="*/ 1969663 h 3482342"/>
              <a:gd name="connsiteX77" fmla="*/ 6409626 w 12192000"/>
              <a:gd name="connsiteY77" fmla="*/ 1978846 h 3482342"/>
              <a:gd name="connsiteX78" fmla="*/ 6333446 w 12192000"/>
              <a:gd name="connsiteY78" fmla="*/ 1997163 h 3482342"/>
              <a:gd name="connsiteX79" fmla="*/ 6294933 w 12192000"/>
              <a:gd name="connsiteY79" fmla="*/ 2019412 h 3482342"/>
              <a:gd name="connsiteX80" fmla="*/ 6238719 w 12192000"/>
              <a:gd name="connsiteY80" fmla="*/ 2042547 h 3482342"/>
              <a:gd name="connsiteX81" fmla="*/ 6187205 w 12192000"/>
              <a:gd name="connsiteY81" fmla="*/ 2060048 h 3482342"/>
              <a:gd name="connsiteX82" fmla="*/ 6138780 w 12192000"/>
              <a:gd name="connsiteY82" fmla="*/ 2081918 h 3482342"/>
              <a:gd name="connsiteX83" fmla="*/ 6120125 w 12192000"/>
              <a:gd name="connsiteY83" fmla="*/ 2109475 h 3482342"/>
              <a:gd name="connsiteX84" fmla="*/ 6056576 w 12192000"/>
              <a:gd name="connsiteY84" fmla="*/ 2120066 h 3482342"/>
              <a:gd name="connsiteX85" fmla="*/ 5993794 w 12192000"/>
              <a:gd name="connsiteY85" fmla="*/ 2122569 h 3482342"/>
              <a:gd name="connsiteX86" fmla="*/ 5943601 w 12192000"/>
              <a:gd name="connsiteY86" fmla="*/ 2137719 h 3482342"/>
              <a:gd name="connsiteX87" fmla="*/ 5898141 w 12192000"/>
              <a:gd name="connsiteY87" fmla="*/ 2144806 h 3482342"/>
              <a:gd name="connsiteX88" fmla="*/ 5855337 w 12192000"/>
              <a:gd name="connsiteY88" fmla="*/ 2137719 h 3482342"/>
              <a:gd name="connsiteX89" fmla="*/ 5817682 w 12192000"/>
              <a:gd name="connsiteY89" fmla="*/ 2157358 h 3482342"/>
              <a:gd name="connsiteX90" fmla="*/ 5735300 w 12192000"/>
              <a:gd name="connsiteY90" fmla="*/ 2158902 h 3482342"/>
              <a:gd name="connsiteX91" fmla="*/ 5591469 w 12192000"/>
              <a:gd name="connsiteY91" fmla="*/ 2178389 h 3482342"/>
              <a:gd name="connsiteX92" fmla="*/ 5505818 w 12192000"/>
              <a:gd name="connsiteY92" fmla="*/ 2194207 h 3482342"/>
              <a:gd name="connsiteX93" fmla="*/ 5452860 w 12192000"/>
              <a:gd name="connsiteY93" fmla="*/ 2180085 h 3482342"/>
              <a:gd name="connsiteX94" fmla="*/ 5414282 w 12192000"/>
              <a:gd name="connsiteY94" fmla="*/ 2183070 h 3482342"/>
              <a:gd name="connsiteX95" fmla="*/ 5368369 w 12192000"/>
              <a:gd name="connsiteY95" fmla="*/ 2204272 h 3482342"/>
              <a:gd name="connsiteX96" fmla="*/ 5336354 w 12192000"/>
              <a:gd name="connsiteY96" fmla="*/ 2218920 h 3482342"/>
              <a:gd name="connsiteX97" fmla="*/ 5291263 w 12192000"/>
              <a:gd name="connsiteY97" fmla="*/ 2239182 h 3482342"/>
              <a:gd name="connsiteX98" fmla="*/ 5255152 w 12192000"/>
              <a:gd name="connsiteY98" fmla="*/ 2247164 h 3482342"/>
              <a:gd name="connsiteX99" fmla="*/ 5233796 w 12192000"/>
              <a:gd name="connsiteY99" fmla="*/ 2268260 h 3482342"/>
              <a:gd name="connsiteX100" fmla="*/ 5212786 w 12192000"/>
              <a:gd name="connsiteY100" fmla="*/ 2296592 h 3482342"/>
              <a:gd name="connsiteX101" fmla="*/ 5173523 w 12192000"/>
              <a:gd name="connsiteY101" fmla="*/ 2309057 h 3482342"/>
              <a:gd name="connsiteX102" fmla="*/ 5123830 w 12192000"/>
              <a:gd name="connsiteY102" fmla="*/ 2307070 h 3482342"/>
              <a:gd name="connsiteX103" fmla="*/ 5065426 w 12192000"/>
              <a:gd name="connsiteY103" fmla="*/ 2324076 h 3482342"/>
              <a:gd name="connsiteX104" fmla="*/ 4975908 w 12192000"/>
              <a:gd name="connsiteY104" fmla="*/ 2364128 h 3482342"/>
              <a:gd name="connsiteX105" fmla="*/ 4913723 w 12192000"/>
              <a:gd name="connsiteY105" fmla="*/ 2385265 h 3482342"/>
              <a:gd name="connsiteX106" fmla="*/ 4746485 w 12192000"/>
              <a:gd name="connsiteY106" fmla="*/ 2451769 h 3482342"/>
              <a:gd name="connsiteX107" fmla="*/ 4681588 w 12192000"/>
              <a:gd name="connsiteY107" fmla="*/ 2467494 h 3482342"/>
              <a:gd name="connsiteX108" fmla="*/ 1783655 w 12192000"/>
              <a:gd name="connsiteY108" fmla="*/ 3163860 h 3482342"/>
              <a:gd name="connsiteX109" fmla="*/ 1325955 w 12192000"/>
              <a:gd name="connsiteY109" fmla="*/ 3176692 h 3482342"/>
              <a:gd name="connsiteX110" fmla="*/ 1190384 w 12192000"/>
              <a:gd name="connsiteY110" fmla="*/ 3203504 h 3482342"/>
              <a:gd name="connsiteX111" fmla="*/ 1094537 w 12192000"/>
              <a:gd name="connsiteY111" fmla="*/ 3229469 h 3482342"/>
              <a:gd name="connsiteX112" fmla="*/ 779276 w 12192000"/>
              <a:gd name="connsiteY112" fmla="*/ 3327290 h 3482342"/>
              <a:gd name="connsiteX113" fmla="*/ 600378 w 12192000"/>
              <a:gd name="connsiteY113" fmla="*/ 3335250 h 3482342"/>
              <a:gd name="connsiteX114" fmla="*/ 493457 w 12192000"/>
              <a:gd name="connsiteY114" fmla="*/ 3365044 h 3482342"/>
              <a:gd name="connsiteX115" fmla="*/ 349402 w 12192000"/>
              <a:gd name="connsiteY115" fmla="*/ 3380897 h 3482342"/>
              <a:gd name="connsiteX116" fmla="*/ 192183 w 12192000"/>
              <a:gd name="connsiteY116" fmla="*/ 3460075 h 3482342"/>
              <a:gd name="connsiteX117" fmla="*/ 46713 w 12192000"/>
              <a:gd name="connsiteY117" fmla="*/ 3462986 h 3482342"/>
              <a:gd name="connsiteX118" fmla="*/ 2765 w 12192000"/>
              <a:gd name="connsiteY118" fmla="*/ 3480770 h 3482342"/>
              <a:gd name="connsiteX119" fmla="*/ 0 w 12192000"/>
              <a:gd name="connsiteY119" fmla="*/ 3482342 h 3482342"/>
              <a:gd name="connsiteX120" fmla="*/ 0 w 12192000"/>
              <a:gd name="connsiteY12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338523 w 12192000"/>
              <a:gd name="connsiteY16" fmla="*/ 852810 h 3482342"/>
              <a:gd name="connsiteX17" fmla="*/ 11313493 w 12192000"/>
              <a:gd name="connsiteY17" fmla="*/ 880860 h 3482342"/>
              <a:gd name="connsiteX18" fmla="*/ 11228040 w 12192000"/>
              <a:gd name="connsiteY18" fmla="*/ 958953 h 3482342"/>
              <a:gd name="connsiteX19" fmla="*/ 11196987 w 12192000"/>
              <a:gd name="connsiteY19" fmla="*/ 1000897 h 3482342"/>
              <a:gd name="connsiteX20" fmla="*/ 11193568 w 12192000"/>
              <a:gd name="connsiteY20" fmla="*/ 1039464 h 3482342"/>
              <a:gd name="connsiteX21" fmla="*/ 11175804 w 12192000"/>
              <a:gd name="connsiteY21" fmla="*/ 1067977 h 3482342"/>
              <a:gd name="connsiteX22" fmla="*/ 11120819 w 12192000"/>
              <a:gd name="connsiteY22" fmla="*/ 1126133 h 3482342"/>
              <a:gd name="connsiteX23" fmla="*/ 11028687 w 12192000"/>
              <a:gd name="connsiteY23" fmla="*/ 1199018 h 3482342"/>
              <a:gd name="connsiteX24" fmla="*/ 10960443 w 12192000"/>
              <a:gd name="connsiteY24" fmla="*/ 1244502 h 3482342"/>
              <a:gd name="connsiteX25" fmla="*/ 10850998 w 12192000"/>
              <a:gd name="connsiteY25" fmla="*/ 1269215 h 3482342"/>
              <a:gd name="connsiteX26" fmla="*/ 10815658 w 12192000"/>
              <a:gd name="connsiteY26" fmla="*/ 1287849 h 3482342"/>
              <a:gd name="connsiteX27" fmla="*/ 10679906 w 12192000"/>
              <a:gd name="connsiteY27" fmla="*/ 1324988 h 3482342"/>
              <a:gd name="connsiteX28" fmla="*/ 10636304 w 12192000"/>
              <a:gd name="connsiteY28" fmla="*/ 1317928 h 3482342"/>
              <a:gd name="connsiteX29" fmla="*/ 10603863 w 12192000"/>
              <a:gd name="connsiteY29" fmla="*/ 1346886 h 3482342"/>
              <a:gd name="connsiteX30" fmla="*/ 10573203 w 12192000"/>
              <a:gd name="connsiteY30" fmla="*/ 1351996 h 3482342"/>
              <a:gd name="connsiteX31" fmla="*/ 10513263 w 12192000"/>
              <a:gd name="connsiteY31" fmla="*/ 1350756 h 3482342"/>
              <a:gd name="connsiteX32" fmla="*/ 10464012 w 12192000"/>
              <a:gd name="connsiteY32" fmla="*/ 1391778 h 3482342"/>
              <a:gd name="connsiteX33" fmla="*/ 10405409 w 12192000"/>
              <a:gd name="connsiteY33" fmla="*/ 1422789 h 3482342"/>
              <a:gd name="connsiteX34" fmla="*/ 10370530 w 12192000"/>
              <a:gd name="connsiteY34" fmla="*/ 1441596 h 3482342"/>
              <a:gd name="connsiteX35" fmla="*/ 10314361 w 12192000"/>
              <a:gd name="connsiteY35" fmla="*/ 1466924 h 3482342"/>
              <a:gd name="connsiteX36" fmla="*/ 10264922 w 12192000"/>
              <a:gd name="connsiteY36" fmla="*/ 1472107 h 3482342"/>
              <a:gd name="connsiteX37" fmla="*/ 10201385 w 12192000"/>
              <a:gd name="connsiteY37" fmla="*/ 1477515 h 3482342"/>
              <a:gd name="connsiteX38" fmla="*/ 10120184 w 12192000"/>
              <a:gd name="connsiteY38" fmla="*/ 1466924 h 3482342"/>
              <a:gd name="connsiteX39" fmla="*/ 10058690 w 12192000"/>
              <a:gd name="connsiteY39" fmla="*/ 1474888 h 3482342"/>
              <a:gd name="connsiteX40" fmla="*/ 10004424 w 12192000"/>
              <a:gd name="connsiteY40" fmla="*/ 1489801 h 3482342"/>
              <a:gd name="connsiteX41" fmla="*/ 9999951 w 12192000"/>
              <a:gd name="connsiteY41" fmla="*/ 1499127 h 3482342"/>
              <a:gd name="connsiteX42" fmla="*/ 9845462 w 12192000"/>
              <a:gd name="connsiteY42" fmla="*/ 1548192 h 3482342"/>
              <a:gd name="connsiteX43" fmla="*/ 9736156 w 12192000"/>
              <a:gd name="connsiteY43" fmla="*/ 1581928 h 3482342"/>
              <a:gd name="connsiteX44" fmla="*/ 9693355 w 12192000"/>
              <a:gd name="connsiteY44" fmla="*/ 1602632 h 3482342"/>
              <a:gd name="connsiteX45" fmla="*/ 9664242 w 12192000"/>
              <a:gd name="connsiteY45" fmla="*/ 1622075 h 3482342"/>
              <a:gd name="connsiteX46" fmla="*/ 9579195 w 12192000"/>
              <a:gd name="connsiteY46" fmla="*/ 1648017 h 3482342"/>
              <a:gd name="connsiteX47" fmla="*/ 9433652 w 12192000"/>
              <a:gd name="connsiteY47" fmla="*/ 1681174 h 3482342"/>
              <a:gd name="connsiteX48" fmla="*/ 9403775 w 12192000"/>
              <a:gd name="connsiteY48" fmla="*/ 1690403 h 3482342"/>
              <a:gd name="connsiteX49" fmla="*/ 9382503 w 12192000"/>
              <a:gd name="connsiteY49" fmla="*/ 1706957 h 3482342"/>
              <a:gd name="connsiteX50" fmla="*/ 9381410 w 12192000"/>
              <a:gd name="connsiteY50" fmla="*/ 1718312 h 3482342"/>
              <a:gd name="connsiteX51" fmla="*/ 9365685 w 12192000"/>
              <a:gd name="connsiteY51" fmla="*/ 1724772 h 3482342"/>
              <a:gd name="connsiteX52" fmla="*/ 9278020 w 12192000"/>
              <a:gd name="connsiteY52" fmla="*/ 1741161 h 3482342"/>
              <a:gd name="connsiteX53" fmla="*/ 9217145 w 12192000"/>
              <a:gd name="connsiteY53" fmla="*/ 1771195 h 3482342"/>
              <a:gd name="connsiteX54" fmla="*/ 8955875 w 12192000"/>
              <a:gd name="connsiteY54" fmla="*/ 1796806 h 3482342"/>
              <a:gd name="connsiteX55" fmla="*/ 8648415 w 12192000"/>
              <a:gd name="connsiteY55" fmla="*/ 1878623 h 3482342"/>
              <a:gd name="connsiteX56" fmla="*/ 8495949 w 12192000"/>
              <a:gd name="connsiteY56" fmla="*/ 1902425 h 3482342"/>
              <a:gd name="connsiteX57" fmla="*/ 8236214 w 12192000"/>
              <a:gd name="connsiteY57" fmla="*/ 1909725 h 3482342"/>
              <a:gd name="connsiteX58" fmla="*/ 8132104 w 12192000"/>
              <a:gd name="connsiteY58" fmla="*/ 1895727 h 3482342"/>
              <a:gd name="connsiteX59" fmla="*/ 7918078 w 12192000"/>
              <a:gd name="connsiteY59" fmla="*/ 1862668 h 3482342"/>
              <a:gd name="connsiteX60" fmla="*/ 7817899 w 12192000"/>
              <a:gd name="connsiteY60" fmla="*/ 1862176 h 3482342"/>
              <a:gd name="connsiteX61" fmla="*/ 7768994 w 12192000"/>
              <a:gd name="connsiteY61" fmla="*/ 1855721 h 3482342"/>
              <a:gd name="connsiteX62" fmla="*/ 7618027 w 12192000"/>
              <a:gd name="connsiteY62" fmla="*/ 1830959 h 3482342"/>
              <a:gd name="connsiteX63" fmla="*/ 7449425 w 12192000"/>
              <a:gd name="connsiteY63" fmla="*/ 1810910 h 3482342"/>
              <a:gd name="connsiteX64" fmla="*/ 7342915 w 12192000"/>
              <a:gd name="connsiteY64" fmla="*/ 1819827 h 3482342"/>
              <a:gd name="connsiteX65" fmla="*/ 7255191 w 12192000"/>
              <a:gd name="connsiteY65" fmla="*/ 1834354 h 3482342"/>
              <a:gd name="connsiteX66" fmla="*/ 7131205 w 12192000"/>
              <a:gd name="connsiteY66" fmla="*/ 1845557 h 3482342"/>
              <a:gd name="connsiteX67" fmla="*/ 6941837 w 12192000"/>
              <a:gd name="connsiteY67" fmla="*/ 1840640 h 3482342"/>
              <a:gd name="connsiteX68" fmla="*/ 6837145 w 12192000"/>
              <a:gd name="connsiteY68" fmla="*/ 1870724 h 3482342"/>
              <a:gd name="connsiteX69" fmla="*/ 6753991 w 12192000"/>
              <a:gd name="connsiteY69" fmla="*/ 1860969 h 3482342"/>
              <a:gd name="connsiteX70" fmla="*/ 6727754 w 12192000"/>
              <a:gd name="connsiteY70" fmla="*/ 1882372 h 3482342"/>
              <a:gd name="connsiteX71" fmla="*/ 6723371 w 12192000"/>
              <a:gd name="connsiteY71" fmla="*/ 1886494 h 3482342"/>
              <a:gd name="connsiteX72" fmla="*/ 6702779 w 12192000"/>
              <a:gd name="connsiteY72" fmla="*/ 1893601 h 3482342"/>
              <a:gd name="connsiteX73" fmla="*/ 6686657 w 12192000"/>
              <a:gd name="connsiteY73" fmla="*/ 1907344 h 3482342"/>
              <a:gd name="connsiteX74" fmla="*/ 6651330 w 12192000"/>
              <a:gd name="connsiteY74" fmla="*/ 1922921 h 3482342"/>
              <a:gd name="connsiteX75" fmla="*/ 6622958 w 12192000"/>
              <a:gd name="connsiteY75" fmla="*/ 1936255 h 3482342"/>
              <a:gd name="connsiteX76" fmla="*/ 6522602 w 12192000"/>
              <a:gd name="connsiteY76" fmla="*/ 1954133 h 3482342"/>
              <a:gd name="connsiteX77" fmla="*/ 6444344 w 12192000"/>
              <a:gd name="connsiteY77" fmla="*/ 1969663 h 3482342"/>
              <a:gd name="connsiteX78" fmla="*/ 6409626 w 12192000"/>
              <a:gd name="connsiteY78" fmla="*/ 1978846 h 3482342"/>
              <a:gd name="connsiteX79" fmla="*/ 6333446 w 12192000"/>
              <a:gd name="connsiteY79" fmla="*/ 1997163 h 3482342"/>
              <a:gd name="connsiteX80" fmla="*/ 6294933 w 12192000"/>
              <a:gd name="connsiteY80" fmla="*/ 2019412 h 3482342"/>
              <a:gd name="connsiteX81" fmla="*/ 6238719 w 12192000"/>
              <a:gd name="connsiteY81" fmla="*/ 2042547 h 3482342"/>
              <a:gd name="connsiteX82" fmla="*/ 6187205 w 12192000"/>
              <a:gd name="connsiteY82" fmla="*/ 2060048 h 3482342"/>
              <a:gd name="connsiteX83" fmla="*/ 6138780 w 12192000"/>
              <a:gd name="connsiteY83" fmla="*/ 2081918 h 3482342"/>
              <a:gd name="connsiteX84" fmla="*/ 6120125 w 12192000"/>
              <a:gd name="connsiteY84" fmla="*/ 2109475 h 3482342"/>
              <a:gd name="connsiteX85" fmla="*/ 6056576 w 12192000"/>
              <a:gd name="connsiteY85" fmla="*/ 2120066 h 3482342"/>
              <a:gd name="connsiteX86" fmla="*/ 5993794 w 12192000"/>
              <a:gd name="connsiteY86" fmla="*/ 2122569 h 3482342"/>
              <a:gd name="connsiteX87" fmla="*/ 5943601 w 12192000"/>
              <a:gd name="connsiteY87" fmla="*/ 2137719 h 3482342"/>
              <a:gd name="connsiteX88" fmla="*/ 5898141 w 12192000"/>
              <a:gd name="connsiteY88" fmla="*/ 2144806 h 3482342"/>
              <a:gd name="connsiteX89" fmla="*/ 5855337 w 12192000"/>
              <a:gd name="connsiteY89" fmla="*/ 2137719 h 3482342"/>
              <a:gd name="connsiteX90" fmla="*/ 5817682 w 12192000"/>
              <a:gd name="connsiteY90" fmla="*/ 2157358 h 3482342"/>
              <a:gd name="connsiteX91" fmla="*/ 5735300 w 12192000"/>
              <a:gd name="connsiteY91" fmla="*/ 2158902 h 3482342"/>
              <a:gd name="connsiteX92" fmla="*/ 5591469 w 12192000"/>
              <a:gd name="connsiteY92" fmla="*/ 2178389 h 3482342"/>
              <a:gd name="connsiteX93" fmla="*/ 5505818 w 12192000"/>
              <a:gd name="connsiteY93" fmla="*/ 2194207 h 3482342"/>
              <a:gd name="connsiteX94" fmla="*/ 5452860 w 12192000"/>
              <a:gd name="connsiteY94" fmla="*/ 2180085 h 3482342"/>
              <a:gd name="connsiteX95" fmla="*/ 5414282 w 12192000"/>
              <a:gd name="connsiteY95" fmla="*/ 2183070 h 3482342"/>
              <a:gd name="connsiteX96" fmla="*/ 5368369 w 12192000"/>
              <a:gd name="connsiteY96" fmla="*/ 2204272 h 3482342"/>
              <a:gd name="connsiteX97" fmla="*/ 5336354 w 12192000"/>
              <a:gd name="connsiteY97" fmla="*/ 2218920 h 3482342"/>
              <a:gd name="connsiteX98" fmla="*/ 5291263 w 12192000"/>
              <a:gd name="connsiteY98" fmla="*/ 2239182 h 3482342"/>
              <a:gd name="connsiteX99" fmla="*/ 5255152 w 12192000"/>
              <a:gd name="connsiteY99" fmla="*/ 2247164 h 3482342"/>
              <a:gd name="connsiteX100" fmla="*/ 5233796 w 12192000"/>
              <a:gd name="connsiteY100" fmla="*/ 2268260 h 3482342"/>
              <a:gd name="connsiteX101" fmla="*/ 5212786 w 12192000"/>
              <a:gd name="connsiteY101" fmla="*/ 2296592 h 3482342"/>
              <a:gd name="connsiteX102" fmla="*/ 5173523 w 12192000"/>
              <a:gd name="connsiteY102" fmla="*/ 2309057 h 3482342"/>
              <a:gd name="connsiteX103" fmla="*/ 5123830 w 12192000"/>
              <a:gd name="connsiteY103" fmla="*/ 2307070 h 3482342"/>
              <a:gd name="connsiteX104" fmla="*/ 5065426 w 12192000"/>
              <a:gd name="connsiteY104" fmla="*/ 2324076 h 3482342"/>
              <a:gd name="connsiteX105" fmla="*/ 4975908 w 12192000"/>
              <a:gd name="connsiteY105" fmla="*/ 2364128 h 3482342"/>
              <a:gd name="connsiteX106" fmla="*/ 4913723 w 12192000"/>
              <a:gd name="connsiteY106" fmla="*/ 2385265 h 3482342"/>
              <a:gd name="connsiteX107" fmla="*/ 4746485 w 12192000"/>
              <a:gd name="connsiteY107" fmla="*/ 2451769 h 3482342"/>
              <a:gd name="connsiteX108" fmla="*/ 4681588 w 12192000"/>
              <a:gd name="connsiteY108" fmla="*/ 2467494 h 3482342"/>
              <a:gd name="connsiteX109" fmla="*/ 1783655 w 12192000"/>
              <a:gd name="connsiteY109" fmla="*/ 3163860 h 3482342"/>
              <a:gd name="connsiteX110" fmla="*/ 1325955 w 12192000"/>
              <a:gd name="connsiteY110" fmla="*/ 3176692 h 3482342"/>
              <a:gd name="connsiteX111" fmla="*/ 1190384 w 12192000"/>
              <a:gd name="connsiteY111" fmla="*/ 3203504 h 3482342"/>
              <a:gd name="connsiteX112" fmla="*/ 1094537 w 12192000"/>
              <a:gd name="connsiteY112" fmla="*/ 3229469 h 3482342"/>
              <a:gd name="connsiteX113" fmla="*/ 779276 w 12192000"/>
              <a:gd name="connsiteY113" fmla="*/ 3327290 h 3482342"/>
              <a:gd name="connsiteX114" fmla="*/ 600378 w 12192000"/>
              <a:gd name="connsiteY114" fmla="*/ 3335250 h 3482342"/>
              <a:gd name="connsiteX115" fmla="*/ 493457 w 12192000"/>
              <a:gd name="connsiteY115" fmla="*/ 3365044 h 3482342"/>
              <a:gd name="connsiteX116" fmla="*/ 349402 w 12192000"/>
              <a:gd name="connsiteY116" fmla="*/ 3380897 h 3482342"/>
              <a:gd name="connsiteX117" fmla="*/ 192183 w 12192000"/>
              <a:gd name="connsiteY117" fmla="*/ 3460075 h 3482342"/>
              <a:gd name="connsiteX118" fmla="*/ 46713 w 12192000"/>
              <a:gd name="connsiteY118" fmla="*/ 3462986 h 3482342"/>
              <a:gd name="connsiteX119" fmla="*/ 2765 w 12192000"/>
              <a:gd name="connsiteY119" fmla="*/ 3480770 h 3482342"/>
              <a:gd name="connsiteX120" fmla="*/ 0 w 12192000"/>
              <a:gd name="connsiteY120" fmla="*/ 3482342 h 3482342"/>
              <a:gd name="connsiteX121" fmla="*/ 0 w 12192000"/>
              <a:gd name="connsiteY12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20819 w 12192000"/>
              <a:gd name="connsiteY23" fmla="*/ 1126133 h 3482342"/>
              <a:gd name="connsiteX24" fmla="*/ 11028687 w 12192000"/>
              <a:gd name="connsiteY24" fmla="*/ 1199018 h 3482342"/>
              <a:gd name="connsiteX25" fmla="*/ 10960443 w 12192000"/>
              <a:gd name="connsiteY25" fmla="*/ 1244502 h 3482342"/>
              <a:gd name="connsiteX26" fmla="*/ 10850998 w 12192000"/>
              <a:gd name="connsiteY26" fmla="*/ 1269215 h 3482342"/>
              <a:gd name="connsiteX27" fmla="*/ 10815658 w 12192000"/>
              <a:gd name="connsiteY27" fmla="*/ 1287849 h 3482342"/>
              <a:gd name="connsiteX28" fmla="*/ 10679906 w 12192000"/>
              <a:gd name="connsiteY28" fmla="*/ 1324988 h 3482342"/>
              <a:gd name="connsiteX29" fmla="*/ 10636304 w 12192000"/>
              <a:gd name="connsiteY29" fmla="*/ 1317928 h 3482342"/>
              <a:gd name="connsiteX30" fmla="*/ 10603863 w 12192000"/>
              <a:gd name="connsiteY30" fmla="*/ 1346886 h 3482342"/>
              <a:gd name="connsiteX31" fmla="*/ 10573203 w 12192000"/>
              <a:gd name="connsiteY31" fmla="*/ 1351996 h 3482342"/>
              <a:gd name="connsiteX32" fmla="*/ 10513263 w 12192000"/>
              <a:gd name="connsiteY32" fmla="*/ 1350756 h 3482342"/>
              <a:gd name="connsiteX33" fmla="*/ 10464012 w 12192000"/>
              <a:gd name="connsiteY33" fmla="*/ 1391778 h 3482342"/>
              <a:gd name="connsiteX34" fmla="*/ 10405409 w 12192000"/>
              <a:gd name="connsiteY34" fmla="*/ 1422789 h 3482342"/>
              <a:gd name="connsiteX35" fmla="*/ 10370530 w 12192000"/>
              <a:gd name="connsiteY35" fmla="*/ 1441596 h 3482342"/>
              <a:gd name="connsiteX36" fmla="*/ 10314361 w 12192000"/>
              <a:gd name="connsiteY36" fmla="*/ 1466924 h 3482342"/>
              <a:gd name="connsiteX37" fmla="*/ 10264922 w 12192000"/>
              <a:gd name="connsiteY37" fmla="*/ 1472107 h 3482342"/>
              <a:gd name="connsiteX38" fmla="*/ 10201385 w 12192000"/>
              <a:gd name="connsiteY38" fmla="*/ 1477515 h 3482342"/>
              <a:gd name="connsiteX39" fmla="*/ 10120184 w 12192000"/>
              <a:gd name="connsiteY39" fmla="*/ 1466924 h 3482342"/>
              <a:gd name="connsiteX40" fmla="*/ 10058690 w 12192000"/>
              <a:gd name="connsiteY40" fmla="*/ 1474888 h 3482342"/>
              <a:gd name="connsiteX41" fmla="*/ 10004424 w 12192000"/>
              <a:gd name="connsiteY41" fmla="*/ 1489801 h 3482342"/>
              <a:gd name="connsiteX42" fmla="*/ 9999951 w 12192000"/>
              <a:gd name="connsiteY42" fmla="*/ 1499127 h 3482342"/>
              <a:gd name="connsiteX43" fmla="*/ 9845462 w 12192000"/>
              <a:gd name="connsiteY43" fmla="*/ 1548192 h 3482342"/>
              <a:gd name="connsiteX44" fmla="*/ 9736156 w 12192000"/>
              <a:gd name="connsiteY44" fmla="*/ 1581928 h 3482342"/>
              <a:gd name="connsiteX45" fmla="*/ 9693355 w 12192000"/>
              <a:gd name="connsiteY45" fmla="*/ 1602632 h 3482342"/>
              <a:gd name="connsiteX46" fmla="*/ 9664242 w 12192000"/>
              <a:gd name="connsiteY46" fmla="*/ 1622075 h 3482342"/>
              <a:gd name="connsiteX47" fmla="*/ 9579195 w 12192000"/>
              <a:gd name="connsiteY47" fmla="*/ 1648017 h 3482342"/>
              <a:gd name="connsiteX48" fmla="*/ 9433652 w 12192000"/>
              <a:gd name="connsiteY48" fmla="*/ 1681174 h 3482342"/>
              <a:gd name="connsiteX49" fmla="*/ 9403775 w 12192000"/>
              <a:gd name="connsiteY49" fmla="*/ 1690403 h 3482342"/>
              <a:gd name="connsiteX50" fmla="*/ 9382503 w 12192000"/>
              <a:gd name="connsiteY50" fmla="*/ 1706957 h 3482342"/>
              <a:gd name="connsiteX51" fmla="*/ 9381410 w 12192000"/>
              <a:gd name="connsiteY51" fmla="*/ 1718312 h 3482342"/>
              <a:gd name="connsiteX52" fmla="*/ 9365685 w 12192000"/>
              <a:gd name="connsiteY52" fmla="*/ 1724772 h 3482342"/>
              <a:gd name="connsiteX53" fmla="*/ 9278020 w 12192000"/>
              <a:gd name="connsiteY53" fmla="*/ 1741161 h 3482342"/>
              <a:gd name="connsiteX54" fmla="*/ 9217145 w 12192000"/>
              <a:gd name="connsiteY54" fmla="*/ 1771195 h 3482342"/>
              <a:gd name="connsiteX55" fmla="*/ 8955875 w 12192000"/>
              <a:gd name="connsiteY55" fmla="*/ 1796806 h 3482342"/>
              <a:gd name="connsiteX56" fmla="*/ 8648415 w 12192000"/>
              <a:gd name="connsiteY56" fmla="*/ 1878623 h 3482342"/>
              <a:gd name="connsiteX57" fmla="*/ 8495949 w 12192000"/>
              <a:gd name="connsiteY57" fmla="*/ 1902425 h 3482342"/>
              <a:gd name="connsiteX58" fmla="*/ 8236214 w 12192000"/>
              <a:gd name="connsiteY58" fmla="*/ 1909725 h 3482342"/>
              <a:gd name="connsiteX59" fmla="*/ 8132104 w 12192000"/>
              <a:gd name="connsiteY59" fmla="*/ 1895727 h 3482342"/>
              <a:gd name="connsiteX60" fmla="*/ 7918078 w 12192000"/>
              <a:gd name="connsiteY60" fmla="*/ 1862668 h 3482342"/>
              <a:gd name="connsiteX61" fmla="*/ 7817899 w 12192000"/>
              <a:gd name="connsiteY61" fmla="*/ 1862176 h 3482342"/>
              <a:gd name="connsiteX62" fmla="*/ 7768994 w 12192000"/>
              <a:gd name="connsiteY62" fmla="*/ 1855721 h 3482342"/>
              <a:gd name="connsiteX63" fmla="*/ 7618027 w 12192000"/>
              <a:gd name="connsiteY63" fmla="*/ 1830959 h 3482342"/>
              <a:gd name="connsiteX64" fmla="*/ 7449425 w 12192000"/>
              <a:gd name="connsiteY64" fmla="*/ 1810910 h 3482342"/>
              <a:gd name="connsiteX65" fmla="*/ 7342915 w 12192000"/>
              <a:gd name="connsiteY65" fmla="*/ 1819827 h 3482342"/>
              <a:gd name="connsiteX66" fmla="*/ 7255191 w 12192000"/>
              <a:gd name="connsiteY66" fmla="*/ 1834354 h 3482342"/>
              <a:gd name="connsiteX67" fmla="*/ 7131205 w 12192000"/>
              <a:gd name="connsiteY67" fmla="*/ 1845557 h 3482342"/>
              <a:gd name="connsiteX68" fmla="*/ 6941837 w 12192000"/>
              <a:gd name="connsiteY68" fmla="*/ 1840640 h 3482342"/>
              <a:gd name="connsiteX69" fmla="*/ 6837145 w 12192000"/>
              <a:gd name="connsiteY69" fmla="*/ 1870724 h 3482342"/>
              <a:gd name="connsiteX70" fmla="*/ 6753991 w 12192000"/>
              <a:gd name="connsiteY70" fmla="*/ 1860969 h 3482342"/>
              <a:gd name="connsiteX71" fmla="*/ 6727754 w 12192000"/>
              <a:gd name="connsiteY71" fmla="*/ 1882372 h 3482342"/>
              <a:gd name="connsiteX72" fmla="*/ 6723371 w 12192000"/>
              <a:gd name="connsiteY72" fmla="*/ 1886494 h 3482342"/>
              <a:gd name="connsiteX73" fmla="*/ 6702779 w 12192000"/>
              <a:gd name="connsiteY73" fmla="*/ 1893601 h 3482342"/>
              <a:gd name="connsiteX74" fmla="*/ 6686657 w 12192000"/>
              <a:gd name="connsiteY74" fmla="*/ 1907344 h 3482342"/>
              <a:gd name="connsiteX75" fmla="*/ 6651330 w 12192000"/>
              <a:gd name="connsiteY75" fmla="*/ 1922921 h 3482342"/>
              <a:gd name="connsiteX76" fmla="*/ 6622958 w 12192000"/>
              <a:gd name="connsiteY76" fmla="*/ 1936255 h 3482342"/>
              <a:gd name="connsiteX77" fmla="*/ 6522602 w 12192000"/>
              <a:gd name="connsiteY77" fmla="*/ 1954133 h 3482342"/>
              <a:gd name="connsiteX78" fmla="*/ 6444344 w 12192000"/>
              <a:gd name="connsiteY78" fmla="*/ 1969663 h 3482342"/>
              <a:gd name="connsiteX79" fmla="*/ 6409626 w 12192000"/>
              <a:gd name="connsiteY79" fmla="*/ 1978846 h 3482342"/>
              <a:gd name="connsiteX80" fmla="*/ 6333446 w 12192000"/>
              <a:gd name="connsiteY80" fmla="*/ 1997163 h 3482342"/>
              <a:gd name="connsiteX81" fmla="*/ 6294933 w 12192000"/>
              <a:gd name="connsiteY81" fmla="*/ 2019412 h 3482342"/>
              <a:gd name="connsiteX82" fmla="*/ 6238719 w 12192000"/>
              <a:gd name="connsiteY82" fmla="*/ 2042547 h 3482342"/>
              <a:gd name="connsiteX83" fmla="*/ 6187205 w 12192000"/>
              <a:gd name="connsiteY83" fmla="*/ 2060048 h 3482342"/>
              <a:gd name="connsiteX84" fmla="*/ 6138780 w 12192000"/>
              <a:gd name="connsiteY84" fmla="*/ 2081918 h 3482342"/>
              <a:gd name="connsiteX85" fmla="*/ 6120125 w 12192000"/>
              <a:gd name="connsiteY85" fmla="*/ 2109475 h 3482342"/>
              <a:gd name="connsiteX86" fmla="*/ 6056576 w 12192000"/>
              <a:gd name="connsiteY86" fmla="*/ 2120066 h 3482342"/>
              <a:gd name="connsiteX87" fmla="*/ 5993794 w 12192000"/>
              <a:gd name="connsiteY87" fmla="*/ 2122569 h 3482342"/>
              <a:gd name="connsiteX88" fmla="*/ 5943601 w 12192000"/>
              <a:gd name="connsiteY88" fmla="*/ 2137719 h 3482342"/>
              <a:gd name="connsiteX89" fmla="*/ 5898141 w 12192000"/>
              <a:gd name="connsiteY89" fmla="*/ 2144806 h 3482342"/>
              <a:gd name="connsiteX90" fmla="*/ 5855337 w 12192000"/>
              <a:gd name="connsiteY90" fmla="*/ 2137719 h 3482342"/>
              <a:gd name="connsiteX91" fmla="*/ 5817682 w 12192000"/>
              <a:gd name="connsiteY91" fmla="*/ 2157358 h 3482342"/>
              <a:gd name="connsiteX92" fmla="*/ 5735300 w 12192000"/>
              <a:gd name="connsiteY92" fmla="*/ 2158902 h 3482342"/>
              <a:gd name="connsiteX93" fmla="*/ 5591469 w 12192000"/>
              <a:gd name="connsiteY93" fmla="*/ 2178389 h 3482342"/>
              <a:gd name="connsiteX94" fmla="*/ 5505818 w 12192000"/>
              <a:gd name="connsiteY94" fmla="*/ 2194207 h 3482342"/>
              <a:gd name="connsiteX95" fmla="*/ 5452860 w 12192000"/>
              <a:gd name="connsiteY95" fmla="*/ 2180085 h 3482342"/>
              <a:gd name="connsiteX96" fmla="*/ 5414282 w 12192000"/>
              <a:gd name="connsiteY96" fmla="*/ 2183070 h 3482342"/>
              <a:gd name="connsiteX97" fmla="*/ 5368369 w 12192000"/>
              <a:gd name="connsiteY97" fmla="*/ 2204272 h 3482342"/>
              <a:gd name="connsiteX98" fmla="*/ 5336354 w 12192000"/>
              <a:gd name="connsiteY98" fmla="*/ 2218920 h 3482342"/>
              <a:gd name="connsiteX99" fmla="*/ 5291263 w 12192000"/>
              <a:gd name="connsiteY99" fmla="*/ 2239182 h 3482342"/>
              <a:gd name="connsiteX100" fmla="*/ 5255152 w 12192000"/>
              <a:gd name="connsiteY100" fmla="*/ 2247164 h 3482342"/>
              <a:gd name="connsiteX101" fmla="*/ 5233796 w 12192000"/>
              <a:gd name="connsiteY101" fmla="*/ 2268260 h 3482342"/>
              <a:gd name="connsiteX102" fmla="*/ 5212786 w 12192000"/>
              <a:gd name="connsiteY102" fmla="*/ 2296592 h 3482342"/>
              <a:gd name="connsiteX103" fmla="*/ 5173523 w 12192000"/>
              <a:gd name="connsiteY103" fmla="*/ 2309057 h 3482342"/>
              <a:gd name="connsiteX104" fmla="*/ 5123830 w 12192000"/>
              <a:gd name="connsiteY104" fmla="*/ 2307070 h 3482342"/>
              <a:gd name="connsiteX105" fmla="*/ 5065426 w 12192000"/>
              <a:gd name="connsiteY105" fmla="*/ 2324076 h 3482342"/>
              <a:gd name="connsiteX106" fmla="*/ 4975908 w 12192000"/>
              <a:gd name="connsiteY106" fmla="*/ 2364128 h 3482342"/>
              <a:gd name="connsiteX107" fmla="*/ 4913723 w 12192000"/>
              <a:gd name="connsiteY107" fmla="*/ 2385265 h 3482342"/>
              <a:gd name="connsiteX108" fmla="*/ 4746485 w 12192000"/>
              <a:gd name="connsiteY108" fmla="*/ 2451769 h 3482342"/>
              <a:gd name="connsiteX109" fmla="*/ 4681588 w 12192000"/>
              <a:gd name="connsiteY109" fmla="*/ 2467494 h 3482342"/>
              <a:gd name="connsiteX110" fmla="*/ 1783655 w 12192000"/>
              <a:gd name="connsiteY110" fmla="*/ 3163860 h 3482342"/>
              <a:gd name="connsiteX111" fmla="*/ 1325955 w 12192000"/>
              <a:gd name="connsiteY111" fmla="*/ 3176692 h 3482342"/>
              <a:gd name="connsiteX112" fmla="*/ 1190384 w 12192000"/>
              <a:gd name="connsiteY112" fmla="*/ 3203504 h 3482342"/>
              <a:gd name="connsiteX113" fmla="*/ 1094537 w 12192000"/>
              <a:gd name="connsiteY113" fmla="*/ 3229469 h 3482342"/>
              <a:gd name="connsiteX114" fmla="*/ 779276 w 12192000"/>
              <a:gd name="connsiteY114" fmla="*/ 3327290 h 3482342"/>
              <a:gd name="connsiteX115" fmla="*/ 600378 w 12192000"/>
              <a:gd name="connsiteY115" fmla="*/ 3335250 h 3482342"/>
              <a:gd name="connsiteX116" fmla="*/ 493457 w 12192000"/>
              <a:gd name="connsiteY116" fmla="*/ 3365044 h 3482342"/>
              <a:gd name="connsiteX117" fmla="*/ 349402 w 12192000"/>
              <a:gd name="connsiteY117" fmla="*/ 3380897 h 3482342"/>
              <a:gd name="connsiteX118" fmla="*/ 192183 w 12192000"/>
              <a:gd name="connsiteY118" fmla="*/ 3460075 h 3482342"/>
              <a:gd name="connsiteX119" fmla="*/ 46713 w 12192000"/>
              <a:gd name="connsiteY119" fmla="*/ 3462986 h 3482342"/>
              <a:gd name="connsiteX120" fmla="*/ 2765 w 12192000"/>
              <a:gd name="connsiteY120" fmla="*/ 3480770 h 3482342"/>
              <a:gd name="connsiteX121" fmla="*/ 0 w 12192000"/>
              <a:gd name="connsiteY121" fmla="*/ 3482342 h 3482342"/>
              <a:gd name="connsiteX122" fmla="*/ 0 w 12192000"/>
              <a:gd name="connsiteY12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24988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6304 w 12192000"/>
              <a:gd name="connsiteY30" fmla="*/ 1317928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679906 w 12192000"/>
              <a:gd name="connsiteY29" fmla="*/ 1332049 h 3482342"/>
              <a:gd name="connsiteX30" fmla="*/ 10639834 w 12192000"/>
              <a:gd name="connsiteY30" fmla="*/ 1324989 h 3482342"/>
              <a:gd name="connsiteX31" fmla="*/ 10603863 w 12192000"/>
              <a:gd name="connsiteY31" fmla="*/ 1346886 h 3482342"/>
              <a:gd name="connsiteX32" fmla="*/ 10573203 w 12192000"/>
              <a:gd name="connsiteY32" fmla="*/ 1351996 h 3482342"/>
              <a:gd name="connsiteX33" fmla="*/ 10513263 w 12192000"/>
              <a:gd name="connsiteY33" fmla="*/ 1350756 h 3482342"/>
              <a:gd name="connsiteX34" fmla="*/ 10464012 w 12192000"/>
              <a:gd name="connsiteY34" fmla="*/ 1391778 h 3482342"/>
              <a:gd name="connsiteX35" fmla="*/ 10405409 w 12192000"/>
              <a:gd name="connsiteY35" fmla="*/ 1422789 h 3482342"/>
              <a:gd name="connsiteX36" fmla="*/ 10370530 w 12192000"/>
              <a:gd name="connsiteY36" fmla="*/ 1441596 h 3482342"/>
              <a:gd name="connsiteX37" fmla="*/ 10314361 w 12192000"/>
              <a:gd name="connsiteY37" fmla="*/ 1466924 h 3482342"/>
              <a:gd name="connsiteX38" fmla="*/ 10264922 w 12192000"/>
              <a:gd name="connsiteY38" fmla="*/ 1472107 h 3482342"/>
              <a:gd name="connsiteX39" fmla="*/ 10201385 w 12192000"/>
              <a:gd name="connsiteY39" fmla="*/ 1477515 h 3482342"/>
              <a:gd name="connsiteX40" fmla="*/ 10120184 w 12192000"/>
              <a:gd name="connsiteY40" fmla="*/ 1466924 h 3482342"/>
              <a:gd name="connsiteX41" fmla="*/ 10058690 w 12192000"/>
              <a:gd name="connsiteY41" fmla="*/ 1474888 h 3482342"/>
              <a:gd name="connsiteX42" fmla="*/ 10004424 w 12192000"/>
              <a:gd name="connsiteY42" fmla="*/ 1489801 h 3482342"/>
              <a:gd name="connsiteX43" fmla="*/ 9999951 w 12192000"/>
              <a:gd name="connsiteY43" fmla="*/ 1499127 h 3482342"/>
              <a:gd name="connsiteX44" fmla="*/ 9845462 w 12192000"/>
              <a:gd name="connsiteY44" fmla="*/ 1548192 h 3482342"/>
              <a:gd name="connsiteX45" fmla="*/ 9736156 w 12192000"/>
              <a:gd name="connsiteY45" fmla="*/ 1581928 h 3482342"/>
              <a:gd name="connsiteX46" fmla="*/ 9693355 w 12192000"/>
              <a:gd name="connsiteY46" fmla="*/ 1602632 h 3482342"/>
              <a:gd name="connsiteX47" fmla="*/ 9664242 w 12192000"/>
              <a:gd name="connsiteY47" fmla="*/ 1622075 h 3482342"/>
              <a:gd name="connsiteX48" fmla="*/ 9579195 w 12192000"/>
              <a:gd name="connsiteY48" fmla="*/ 1648017 h 3482342"/>
              <a:gd name="connsiteX49" fmla="*/ 9433652 w 12192000"/>
              <a:gd name="connsiteY49" fmla="*/ 1681174 h 3482342"/>
              <a:gd name="connsiteX50" fmla="*/ 9403775 w 12192000"/>
              <a:gd name="connsiteY50" fmla="*/ 1690403 h 3482342"/>
              <a:gd name="connsiteX51" fmla="*/ 9382503 w 12192000"/>
              <a:gd name="connsiteY51" fmla="*/ 1706957 h 3482342"/>
              <a:gd name="connsiteX52" fmla="*/ 9381410 w 12192000"/>
              <a:gd name="connsiteY52" fmla="*/ 1718312 h 3482342"/>
              <a:gd name="connsiteX53" fmla="*/ 9365685 w 12192000"/>
              <a:gd name="connsiteY53" fmla="*/ 1724772 h 3482342"/>
              <a:gd name="connsiteX54" fmla="*/ 9278020 w 12192000"/>
              <a:gd name="connsiteY54" fmla="*/ 1741161 h 3482342"/>
              <a:gd name="connsiteX55" fmla="*/ 9217145 w 12192000"/>
              <a:gd name="connsiteY55" fmla="*/ 1771195 h 3482342"/>
              <a:gd name="connsiteX56" fmla="*/ 8955875 w 12192000"/>
              <a:gd name="connsiteY56" fmla="*/ 1796806 h 3482342"/>
              <a:gd name="connsiteX57" fmla="*/ 8648415 w 12192000"/>
              <a:gd name="connsiteY57" fmla="*/ 1878623 h 3482342"/>
              <a:gd name="connsiteX58" fmla="*/ 8495949 w 12192000"/>
              <a:gd name="connsiteY58" fmla="*/ 1902425 h 3482342"/>
              <a:gd name="connsiteX59" fmla="*/ 8236214 w 12192000"/>
              <a:gd name="connsiteY59" fmla="*/ 1909725 h 3482342"/>
              <a:gd name="connsiteX60" fmla="*/ 8132104 w 12192000"/>
              <a:gd name="connsiteY60" fmla="*/ 1895727 h 3482342"/>
              <a:gd name="connsiteX61" fmla="*/ 7918078 w 12192000"/>
              <a:gd name="connsiteY61" fmla="*/ 1862668 h 3482342"/>
              <a:gd name="connsiteX62" fmla="*/ 7817899 w 12192000"/>
              <a:gd name="connsiteY62" fmla="*/ 1862176 h 3482342"/>
              <a:gd name="connsiteX63" fmla="*/ 7768994 w 12192000"/>
              <a:gd name="connsiteY63" fmla="*/ 1855721 h 3482342"/>
              <a:gd name="connsiteX64" fmla="*/ 7618027 w 12192000"/>
              <a:gd name="connsiteY64" fmla="*/ 1830959 h 3482342"/>
              <a:gd name="connsiteX65" fmla="*/ 7449425 w 12192000"/>
              <a:gd name="connsiteY65" fmla="*/ 1810910 h 3482342"/>
              <a:gd name="connsiteX66" fmla="*/ 7342915 w 12192000"/>
              <a:gd name="connsiteY66" fmla="*/ 1819827 h 3482342"/>
              <a:gd name="connsiteX67" fmla="*/ 7255191 w 12192000"/>
              <a:gd name="connsiteY67" fmla="*/ 1834354 h 3482342"/>
              <a:gd name="connsiteX68" fmla="*/ 7131205 w 12192000"/>
              <a:gd name="connsiteY68" fmla="*/ 1845557 h 3482342"/>
              <a:gd name="connsiteX69" fmla="*/ 6941837 w 12192000"/>
              <a:gd name="connsiteY69" fmla="*/ 1840640 h 3482342"/>
              <a:gd name="connsiteX70" fmla="*/ 6837145 w 12192000"/>
              <a:gd name="connsiteY70" fmla="*/ 1870724 h 3482342"/>
              <a:gd name="connsiteX71" fmla="*/ 6753991 w 12192000"/>
              <a:gd name="connsiteY71" fmla="*/ 1860969 h 3482342"/>
              <a:gd name="connsiteX72" fmla="*/ 6727754 w 12192000"/>
              <a:gd name="connsiteY72" fmla="*/ 1882372 h 3482342"/>
              <a:gd name="connsiteX73" fmla="*/ 6723371 w 12192000"/>
              <a:gd name="connsiteY73" fmla="*/ 1886494 h 3482342"/>
              <a:gd name="connsiteX74" fmla="*/ 6702779 w 12192000"/>
              <a:gd name="connsiteY74" fmla="*/ 1893601 h 3482342"/>
              <a:gd name="connsiteX75" fmla="*/ 6686657 w 12192000"/>
              <a:gd name="connsiteY75" fmla="*/ 1907344 h 3482342"/>
              <a:gd name="connsiteX76" fmla="*/ 6651330 w 12192000"/>
              <a:gd name="connsiteY76" fmla="*/ 1922921 h 3482342"/>
              <a:gd name="connsiteX77" fmla="*/ 6622958 w 12192000"/>
              <a:gd name="connsiteY77" fmla="*/ 1936255 h 3482342"/>
              <a:gd name="connsiteX78" fmla="*/ 6522602 w 12192000"/>
              <a:gd name="connsiteY78" fmla="*/ 1954133 h 3482342"/>
              <a:gd name="connsiteX79" fmla="*/ 6444344 w 12192000"/>
              <a:gd name="connsiteY79" fmla="*/ 1969663 h 3482342"/>
              <a:gd name="connsiteX80" fmla="*/ 6409626 w 12192000"/>
              <a:gd name="connsiteY80" fmla="*/ 1978846 h 3482342"/>
              <a:gd name="connsiteX81" fmla="*/ 6333446 w 12192000"/>
              <a:gd name="connsiteY81" fmla="*/ 1997163 h 3482342"/>
              <a:gd name="connsiteX82" fmla="*/ 6294933 w 12192000"/>
              <a:gd name="connsiteY82" fmla="*/ 2019412 h 3482342"/>
              <a:gd name="connsiteX83" fmla="*/ 6238719 w 12192000"/>
              <a:gd name="connsiteY83" fmla="*/ 2042547 h 3482342"/>
              <a:gd name="connsiteX84" fmla="*/ 6187205 w 12192000"/>
              <a:gd name="connsiteY84" fmla="*/ 2060048 h 3482342"/>
              <a:gd name="connsiteX85" fmla="*/ 6138780 w 12192000"/>
              <a:gd name="connsiteY85" fmla="*/ 2081918 h 3482342"/>
              <a:gd name="connsiteX86" fmla="*/ 6120125 w 12192000"/>
              <a:gd name="connsiteY86" fmla="*/ 2109475 h 3482342"/>
              <a:gd name="connsiteX87" fmla="*/ 6056576 w 12192000"/>
              <a:gd name="connsiteY87" fmla="*/ 2120066 h 3482342"/>
              <a:gd name="connsiteX88" fmla="*/ 5993794 w 12192000"/>
              <a:gd name="connsiteY88" fmla="*/ 2122569 h 3482342"/>
              <a:gd name="connsiteX89" fmla="*/ 5943601 w 12192000"/>
              <a:gd name="connsiteY89" fmla="*/ 2137719 h 3482342"/>
              <a:gd name="connsiteX90" fmla="*/ 5898141 w 12192000"/>
              <a:gd name="connsiteY90" fmla="*/ 2144806 h 3482342"/>
              <a:gd name="connsiteX91" fmla="*/ 5855337 w 12192000"/>
              <a:gd name="connsiteY91" fmla="*/ 2137719 h 3482342"/>
              <a:gd name="connsiteX92" fmla="*/ 5817682 w 12192000"/>
              <a:gd name="connsiteY92" fmla="*/ 2157358 h 3482342"/>
              <a:gd name="connsiteX93" fmla="*/ 5735300 w 12192000"/>
              <a:gd name="connsiteY93" fmla="*/ 2158902 h 3482342"/>
              <a:gd name="connsiteX94" fmla="*/ 5591469 w 12192000"/>
              <a:gd name="connsiteY94" fmla="*/ 2178389 h 3482342"/>
              <a:gd name="connsiteX95" fmla="*/ 5505818 w 12192000"/>
              <a:gd name="connsiteY95" fmla="*/ 2194207 h 3482342"/>
              <a:gd name="connsiteX96" fmla="*/ 5452860 w 12192000"/>
              <a:gd name="connsiteY96" fmla="*/ 2180085 h 3482342"/>
              <a:gd name="connsiteX97" fmla="*/ 5414282 w 12192000"/>
              <a:gd name="connsiteY97" fmla="*/ 2183070 h 3482342"/>
              <a:gd name="connsiteX98" fmla="*/ 5368369 w 12192000"/>
              <a:gd name="connsiteY98" fmla="*/ 2204272 h 3482342"/>
              <a:gd name="connsiteX99" fmla="*/ 5336354 w 12192000"/>
              <a:gd name="connsiteY99" fmla="*/ 2218920 h 3482342"/>
              <a:gd name="connsiteX100" fmla="*/ 5291263 w 12192000"/>
              <a:gd name="connsiteY100" fmla="*/ 2239182 h 3482342"/>
              <a:gd name="connsiteX101" fmla="*/ 5255152 w 12192000"/>
              <a:gd name="connsiteY101" fmla="*/ 2247164 h 3482342"/>
              <a:gd name="connsiteX102" fmla="*/ 5233796 w 12192000"/>
              <a:gd name="connsiteY102" fmla="*/ 2268260 h 3482342"/>
              <a:gd name="connsiteX103" fmla="*/ 5212786 w 12192000"/>
              <a:gd name="connsiteY103" fmla="*/ 2296592 h 3482342"/>
              <a:gd name="connsiteX104" fmla="*/ 5173523 w 12192000"/>
              <a:gd name="connsiteY104" fmla="*/ 2309057 h 3482342"/>
              <a:gd name="connsiteX105" fmla="*/ 5123830 w 12192000"/>
              <a:gd name="connsiteY105" fmla="*/ 2307070 h 3482342"/>
              <a:gd name="connsiteX106" fmla="*/ 5065426 w 12192000"/>
              <a:gd name="connsiteY106" fmla="*/ 2324076 h 3482342"/>
              <a:gd name="connsiteX107" fmla="*/ 4975908 w 12192000"/>
              <a:gd name="connsiteY107" fmla="*/ 2364128 h 3482342"/>
              <a:gd name="connsiteX108" fmla="*/ 4913723 w 12192000"/>
              <a:gd name="connsiteY108" fmla="*/ 2385265 h 3482342"/>
              <a:gd name="connsiteX109" fmla="*/ 4746485 w 12192000"/>
              <a:gd name="connsiteY109" fmla="*/ 2451769 h 3482342"/>
              <a:gd name="connsiteX110" fmla="*/ 4681588 w 12192000"/>
              <a:gd name="connsiteY110" fmla="*/ 2467494 h 3482342"/>
              <a:gd name="connsiteX111" fmla="*/ 1783655 w 12192000"/>
              <a:gd name="connsiteY111" fmla="*/ 3163860 h 3482342"/>
              <a:gd name="connsiteX112" fmla="*/ 1325955 w 12192000"/>
              <a:gd name="connsiteY112" fmla="*/ 3176692 h 3482342"/>
              <a:gd name="connsiteX113" fmla="*/ 1190384 w 12192000"/>
              <a:gd name="connsiteY113" fmla="*/ 3203504 h 3482342"/>
              <a:gd name="connsiteX114" fmla="*/ 1094537 w 12192000"/>
              <a:gd name="connsiteY114" fmla="*/ 3229469 h 3482342"/>
              <a:gd name="connsiteX115" fmla="*/ 779276 w 12192000"/>
              <a:gd name="connsiteY115" fmla="*/ 3327290 h 3482342"/>
              <a:gd name="connsiteX116" fmla="*/ 600378 w 12192000"/>
              <a:gd name="connsiteY116" fmla="*/ 3335250 h 3482342"/>
              <a:gd name="connsiteX117" fmla="*/ 493457 w 12192000"/>
              <a:gd name="connsiteY117" fmla="*/ 3365044 h 3482342"/>
              <a:gd name="connsiteX118" fmla="*/ 349402 w 12192000"/>
              <a:gd name="connsiteY118" fmla="*/ 3380897 h 3482342"/>
              <a:gd name="connsiteX119" fmla="*/ 192183 w 12192000"/>
              <a:gd name="connsiteY119" fmla="*/ 3460075 h 3482342"/>
              <a:gd name="connsiteX120" fmla="*/ 46713 w 12192000"/>
              <a:gd name="connsiteY120" fmla="*/ 3462986 h 3482342"/>
              <a:gd name="connsiteX121" fmla="*/ 2765 w 12192000"/>
              <a:gd name="connsiteY121" fmla="*/ 3480770 h 3482342"/>
              <a:gd name="connsiteX122" fmla="*/ 0 w 12192000"/>
              <a:gd name="connsiteY122" fmla="*/ 3482342 h 3482342"/>
              <a:gd name="connsiteX123" fmla="*/ 0 w 12192000"/>
              <a:gd name="connsiteY12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50998 w 12192000"/>
              <a:gd name="connsiteY27" fmla="*/ 1269215 h 3482342"/>
              <a:gd name="connsiteX28" fmla="*/ 10815658 w 12192000"/>
              <a:gd name="connsiteY28" fmla="*/ 1287849 h 3482342"/>
              <a:gd name="connsiteX29" fmla="*/ 10723900 w 12192000"/>
              <a:gd name="connsiteY29" fmla="*/ 1318642 h 3482342"/>
              <a:gd name="connsiteX30" fmla="*/ 10679906 w 12192000"/>
              <a:gd name="connsiteY30" fmla="*/ 1332049 h 3482342"/>
              <a:gd name="connsiteX31" fmla="*/ 10639834 w 12192000"/>
              <a:gd name="connsiteY31" fmla="*/ 1324989 h 3482342"/>
              <a:gd name="connsiteX32" fmla="*/ 10603863 w 12192000"/>
              <a:gd name="connsiteY32" fmla="*/ 1346886 h 3482342"/>
              <a:gd name="connsiteX33" fmla="*/ 10573203 w 12192000"/>
              <a:gd name="connsiteY33" fmla="*/ 1351996 h 3482342"/>
              <a:gd name="connsiteX34" fmla="*/ 10513263 w 12192000"/>
              <a:gd name="connsiteY34" fmla="*/ 1350756 h 3482342"/>
              <a:gd name="connsiteX35" fmla="*/ 10464012 w 12192000"/>
              <a:gd name="connsiteY35" fmla="*/ 1391778 h 3482342"/>
              <a:gd name="connsiteX36" fmla="*/ 10405409 w 12192000"/>
              <a:gd name="connsiteY36" fmla="*/ 1422789 h 3482342"/>
              <a:gd name="connsiteX37" fmla="*/ 10370530 w 12192000"/>
              <a:gd name="connsiteY37" fmla="*/ 1441596 h 3482342"/>
              <a:gd name="connsiteX38" fmla="*/ 10314361 w 12192000"/>
              <a:gd name="connsiteY38" fmla="*/ 1466924 h 3482342"/>
              <a:gd name="connsiteX39" fmla="*/ 10264922 w 12192000"/>
              <a:gd name="connsiteY39" fmla="*/ 1472107 h 3482342"/>
              <a:gd name="connsiteX40" fmla="*/ 10201385 w 12192000"/>
              <a:gd name="connsiteY40" fmla="*/ 1477515 h 3482342"/>
              <a:gd name="connsiteX41" fmla="*/ 10120184 w 12192000"/>
              <a:gd name="connsiteY41" fmla="*/ 1466924 h 3482342"/>
              <a:gd name="connsiteX42" fmla="*/ 10058690 w 12192000"/>
              <a:gd name="connsiteY42" fmla="*/ 1474888 h 3482342"/>
              <a:gd name="connsiteX43" fmla="*/ 10004424 w 12192000"/>
              <a:gd name="connsiteY43" fmla="*/ 1489801 h 3482342"/>
              <a:gd name="connsiteX44" fmla="*/ 9999951 w 12192000"/>
              <a:gd name="connsiteY44" fmla="*/ 1499127 h 3482342"/>
              <a:gd name="connsiteX45" fmla="*/ 9845462 w 12192000"/>
              <a:gd name="connsiteY45" fmla="*/ 1548192 h 3482342"/>
              <a:gd name="connsiteX46" fmla="*/ 9736156 w 12192000"/>
              <a:gd name="connsiteY46" fmla="*/ 1581928 h 3482342"/>
              <a:gd name="connsiteX47" fmla="*/ 9693355 w 12192000"/>
              <a:gd name="connsiteY47" fmla="*/ 1602632 h 3482342"/>
              <a:gd name="connsiteX48" fmla="*/ 9664242 w 12192000"/>
              <a:gd name="connsiteY48" fmla="*/ 1622075 h 3482342"/>
              <a:gd name="connsiteX49" fmla="*/ 9579195 w 12192000"/>
              <a:gd name="connsiteY49" fmla="*/ 1648017 h 3482342"/>
              <a:gd name="connsiteX50" fmla="*/ 9433652 w 12192000"/>
              <a:gd name="connsiteY50" fmla="*/ 1681174 h 3482342"/>
              <a:gd name="connsiteX51" fmla="*/ 9403775 w 12192000"/>
              <a:gd name="connsiteY51" fmla="*/ 1690403 h 3482342"/>
              <a:gd name="connsiteX52" fmla="*/ 9382503 w 12192000"/>
              <a:gd name="connsiteY52" fmla="*/ 1706957 h 3482342"/>
              <a:gd name="connsiteX53" fmla="*/ 9381410 w 12192000"/>
              <a:gd name="connsiteY53" fmla="*/ 1718312 h 3482342"/>
              <a:gd name="connsiteX54" fmla="*/ 9365685 w 12192000"/>
              <a:gd name="connsiteY54" fmla="*/ 1724772 h 3482342"/>
              <a:gd name="connsiteX55" fmla="*/ 9278020 w 12192000"/>
              <a:gd name="connsiteY55" fmla="*/ 1741161 h 3482342"/>
              <a:gd name="connsiteX56" fmla="*/ 9217145 w 12192000"/>
              <a:gd name="connsiteY56" fmla="*/ 1771195 h 3482342"/>
              <a:gd name="connsiteX57" fmla="*/ 8955875 w 12192000"/>
              <a:gd name="connsiteY57" fmla="*/ 1796806 h 3482342"/>
              <a:gd name="connsiteX58" fmla="*/ 8648415 w 12192000"/>
              <a:gd name="connsiteY58" fmla="*/ 1878623 h 3482342"/>
              <a:gd name="connsiteX59" fmla="*/ 8495949 w 12192000"/>
              <a:gd name="connsiteY59" fmla="*/ 1902425 h 3482342"/>
              <a:gd name="connsiteX60" fmla="*/ 8236214 w 12192000"/>
              <a:gd name="connsiteY60" fmla="*/ 1909725 h 3482342"/>
              <a:gd name="connsiteX61" fmla="*/ 8132104 w 12192000"/>
              <a:gd name="connsiteY61" fmla="*/ 1895727 h 3482342"/>
              <a:gd name="connsiteX62" fmla="*/ 7918078 w 12192000"/>
              <a:gd name="connsiteY62" fmla="*/ 1862668 h 3482342"/>
              <a:gd name="connsiteX63" fmla="*/ 7817899 w 12192000"/>
              <a:gd name="connsiteY63" fmla="*/ 1862176 h 3482342"/>
              <a:gd name="connsiteX64" fmla="*/ 7768994 w 12192000"/>
              <a:gd name="connsiteY64" fmla="*/ 1855721 h 3482342"/>
              <a:gd name="connsiteX65" fmla="*/ 7618027 w 12192000"/>
              <a:gd name="connsiteY65" fmla="*/ 1830959 h 3482342"/>
              <a:gd name="connsiteX66" fmla="*/ 7449425 w 12192000"/>
              <a:gd name="connsiteY66" fmla="*/ 1810910 h 3482342"/>
              <a:gd name="connsiteX67" fmla="*/ 7342915 w 12192000"/>
              <a:gd name="connsiteY67" fmla="*/ 1819827 h 3482342"/>
              <a:gd name="connsiteX68" fmla="*/ 7255191 w 12192000"/>
              <a:gd name="connsiteY68" fmla="*/ 1834354 h 3482342"/>
              <a:gd name="connsiteX69" fmla="*/ 7131205 w 12192000"/>
              <a:gd name="connsiteY69" fmla="*/ 1845557 h 3482342"/>
              <a:gd name="connsiteX70" fmla="*/ 6941837 w 12192000"/>
              <a:gd name="connsiteY70" fmla="*/ 1840640 h 3482342"/>
              <a:gd name="connsiteX71" fmla="*/ 6837145 w 12192000"/>
              <a:gd name="connsiteY71" fmla="*/ 1870724 h 3482342"/>
              <a:gd name="connsiteX72" fmla="*/ 6753991 w 12192000"/>
              <a:gd name="connsiteY72" fmla="*/ 1860969 h 3482342"/>
              <a:gd name="connsiteX73" fmla="*/ 6727754 w 12192000"/>
              <a:gd name="connsiteY73" fmla="*/ 1882372 h 3482342"/>
              <a:gd name="connsiteX74" fmla="*/ 6723371 w 12192000"/>
              <a:gd name="connsiteY74" fmla="*/ 1886494 h 3482342"/>
              <a:gd name="connsiteX75" fmla="*/ 6702779 w 12192000"/>
              <a:gd name="connsiteY75" fmla="*/ 1893601 h 3482342"/>
              <a:gd name="connsiteX76" fmla="*/ 6686657 w 12192000"/>
              <a:gd name="connsiteY76" fmla="*/ 1907344 h 3482342"/>
              <a:gd name="connsiteX77" fmla="*/ 6651330 w 12192000"/>
              <a:gd name="connsiteY77" fmla="*/ 1922921 h 3482342"/>
              <a:gd name="connsiteX78" fmla="*/ 6622958 w 12192000"/>
              <a:gd name="connsiteY78" fmla="*/ 1936255 h 3482342"/>
              <a:gd name="connsiteX79" fmla="*/ 6522602 w 12192000"/>
              <a:gd name="connsiteY79" fmla="*/ 1954133 h 3482342"/>
              <a:gd name="connsiteX80" fmla="*/ 6444344 w 12192000"/>
              <a:gd name="connsiteY80" fmla="*/ 1969663 h 3482342"/>
              <a:gd name="connsiteX81" fmla="*/ 6409626 w 12192000"/>
              <a:gd name="connsiteY81" fmla="*/ 1978846 h 3482342"/>
              <a:gd name="connsiteX82" fmla="*/ 6333446 w 12192000"/>
              <a:gd name="connsiteY82" fmla="*/ 1997163 h 3482342"/>
              <a:gd name="connsiteX83" fmla="*/ 6294933 w 12192000"/>
              <a:gd name="connsiteY83" fmla="*/ 2019412 h 3482342"/>
              <a:gd name="connsiteX84" fmla="*/ 6238719 w 12192000"/>
              <a:gd name="connsiteY84" fmla="*/ 2042547 h 3482342"/>
              <a:gd name="connsiteX85" fmla="*/ 6187205 w 12192000"/>
              <a:gd name="connsiteY85" fmla="*/ 2060048 h 3482342"/>
              <a:gd name="connsiteX86" fmla="*/ 6138780 w 12192000"/>
              <a:gd name="connsiteY86" fmla="*/ 2081918 h 3482342"/>
              <a:gd name="connsiteX87" fmla="*/ 6120125 w 12192000"/>
              <a:gd name="connsiteY87" fmla="*/ 2109475 h 3482342"/>
              <a:gd name="connsiteX88" fmla="*/ 6056576 w 12192000"/>
              <a:gd name="connsiteY88" fmla="*/ 2120066 h 3482342"/>
              <a:gd name="connsiteX89" fmla="*/ 5993794 w 12192000"/>
              <a:gd name="connsiteY89" fmla="*/ 2122569 h 3482342"/>
              <a:gd name="connsiteX90" fmla="*/ 5943601 w 12192000"/>
              <a:gd name="connsiteY90" fmla="*/ 2137719 h 3482342"/>
              <a:gd name="connsiteX91" fmla="*/ 5898141 w 12192000"/>
              <a:gd name="connsiteY91" fmla="*/ 2144806 h 3482342"/>
              <a:gd name="connsiteX92" fmla="*/ 5855337 w 12192000"/>
              <a:gd name="connsiteY92" fmla="*/ 2137719 h 3482342"/>
              <a:gd name="connsiteX93" fmla="*/ 5817682 w 12192000"/>
              <a:gd name="connsiteY93" fmla="*/ 2157358 h 3482342"/>
              <a:gd name="connsiteX94" fmla="*/ 5735300 w 12192000"/>
              <a:gd name="connsiteY94" fmla="*/ 2158902 h 3482342"/>
              <a:gd name="connsiteX95" fmla="*/ 5591469 w 12192000"/>
              <a:gd name="connsiteY95" fmla="*/ 2178389 h 3482342"/>
              <a:gd name="connsiteX96" fmla="*/ 5505818 w 12192000"/>
              <a:gd name="connsiteY96" fmla="*/ 2194207 h 3482342"/>
              <a:gd name="connsiteX97" fmla="*/ 5452860 w 12192000"/>
              <a:gd name="connsiteY97" fmla="*/ 2180085 h 3482342"/>
              <a:gd name="connsiteX98" fmla="*/ 5414282 w 12192000"/>
              <a:gd name="connsiteY98" fmla="*/ 2183070 h 3482342"/>
              <a:gd name="connsiteX99" fmla="*/ 5368369 w 12192000"/>
              <a:gd name="connsiteY99" fmla="*/ 2204272 h 3482342"/>
              <a:gd name="connsiteX100" fmla="*/ 5336354 w 12192000"/>
              <a:gd name="connsiteY100" fmla="*/ 2218920 h 3482342"/>
              <a:gd name="connsiteX101" fmla="*/ 5291263 w 12192000"/>
              <a:gd name="connsiteY101" fmla="*/ 2239182 h 3482342"/>
              <a:gd name="connsiteX102" fmla="*/ 5255152 w 12192000"/>
              <a:gd name="connsiteY102" fmla="*/ 2247164 h 3482342"/>
              <a:gd name="connsiteX103" fmla="*/ 5233796 w 12192000"/>
              <a:gd name="connsiteY103" fmla="*/ 2268260 h 3482342"/>
              <a:gd name="connsiteX104" fmla="*/ 5212786 w 12192000"/>
              <a:gd name="connsiteY104" fmla="*/ 2296592 h 3482342"/>
              <a:gd name="connsiteX105" fmla="*/ 5173523 w 12192000"/>
              <a:gd name="connsiteY105" fmla="*/ 2309057 h 3482342"/>
              <a:gd name="connsiteX106" fmla="*/ 5123830 w 12192000"/>
              <a:gd name="connsiteY106" fmla="*/ 2307070 h 3482342"/>
              <a:gd name="connsiteX107" fmla="*/ 5065426 w 12192000"/>
              <a:gd name="connsiteY107" fmla="*/ 2324076 h 3482342"/>
              <a:gd name="connsiteX108" fmla="*/ 4975908 w 12192000"/>
              <a:gd name="connsiteY108" fmla="*/ 2364128 h 3482342"/>
              <a:gd name="connsiteX109" fmla="*/ 4913723 w 12192000"/>
              <a:gd name="connsiteY109" fmla="*/ 2385265 h 3482342"/>
              <a:gd name="connsiteX110" fmla="*/ 4746485 w 12192000"/>
              <a:gd name="connsiteY110" fmla="*/ 2451769 h 3482342"/>
              <a:gd name="connsiteX111" fmla="*/ 4681588 w 12192000"/>
              <a:gd name="connsiteY111" fmla="*/ 2467494 h 3482342"/>
              <a:gd name="connsiteX112" fmla="*/ 1783655 w 12192000"/>
              <a:gd name="connsiteY112" fmla="*/ 3163860 h 3482342"/>
              <a:gd name="connsiteX113" fmla="*/ 1325955 w 12192000"/>
              <a:gd name="connsiteY113" fmla="*/ 3176692 h 3482342"/>
              <a:gd name="connsiteX114" fmla="*/ 1190384 w 12192000"/>
              <a:gd name="connsiteY114" fmla="*/ 3203504 h 3482342"/>
              <a:gd name="connsiteX115" fmla="*/ 1094537 w 12192000"/>
              <a:gd name="connsiteY115" fmla="*/ 3229469 h 3482342"/>
              <a:gd name="connsiteX116" fmla="*/ 779276 w 12192000"/>
              <a:gd name="connsiteY116" fmla="*/ 3327290 h 3482342"/>
              <a:gd name="connsiteX117" fmla="*/ 600378 w 12192000"/>
              <a:gd name="connsiteY117" fmla="*/ 3335250 h 3482342"/>
              <a:gd name="connsiteX118" fmla="*/ 493457 w 12192000"/>
              <a:gd name="connsiteY118" fmla="*/ 3365044 h 3482342"/>
              <a:gd name="connsiteX119" fmla="*/ 349402 w 12192000"/>
              <a:gd name="connsiteY119" fmla="*/ 3380897 h 3482342"/>
              <a:gd name="connsiteX120" fmla="*/ 192183 w 12192000"/>
              <a:gd name="connsiteY120" fmla="*/ 3460075 h 3482342"/>
              <a:gd name="connsiteX121" fmla="*/ 46713 w 12192000"/>
              <a:gd name="connsiteY121" fmla="*/ 3462986 h 3482342"/>
              <a:gd name="connsiteX122" fmla="*/ 2765 w 12192000"/>
              <a:gd name="connsiteY122" fmla="*/ 3480770 h 3482342"/>
              <a:gd name="connsiteX123" fmla="*/ 0 w 12192000"/>
              <a:gd name="connsiteY123" fmla="*/ 3482342 h 3482342"/>
              <a:gd name="connsiteX124" fmla="*/ 0 w 12192000"/>
              <a:gd name="connsiteY12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60443 w 12192000"/>
              <a:gd name="connsiteY26" fmla="*/ 1244502 h 3482342"/>
              <a:gd name="connsiteX27" fmla="*/ 10879242 w 12192000"/>
              <a:gd name="connsiteY27" fmla="*/ 1269215 h 3482342"/>
              <a:gd name="connsiteX28" fmla="*/ 10850998 w 12192000"/>
              <a:gd name="connsiteY28" fmla="*/ 1269215 h 3482342"/>
              <a:gd name="connsiteX29" fmla="*/ 10815658 w 12192000"/>
              <a:gd name="connsiteY29" fmla="*/ 1287849 h 3482342"/>
              <a:gd name="connsiteX30" fmla="*/ 10723900 w 12192000"/>
              <a:gd name="connsiteY30" fmla="*/ 1318642 h 3482342"/>
              <a:gd name="connsiteX31" fmla="*/ 10679906 w 12192000"/>
              <a:gd name="connsiteY31" fmla="*/ 1332049 h 3482342"/>
              <a:gd name="connsiteX32" fmla="*/ 10639834 w 12192000"/>
              <a:gd name="connsiteY32" fmla="*/ 1324989 h 3482342"/>
              <a:gd name="connsiteX33" fmla="*/ 10603863 w 12192000"/>
              <a:gd name="connsiteY33" fmla="*/ 1346886 h 3482342"/>
              <a:gd name="connsiteX34" fmla="*/ 10573203 w 12192000"/>
              <a:gd name="connsiteY34" fmla="*/ 1351996 h 3482342"/>
              <a:gd name="connsiteX35" fmla="*/ 10513263 w 12192000"/>
              <a:gd name="connsiteY35" fmla="*/ 1350756 h 3482342"/>
              <a:gd name="connsiteX36" fmla="*/ 10464012 w 12192000"/>
              <a:gd name="connsiteY36" fmla="*/ 1391778 h 3482342"/>
              <a:gd name="connsiteX37" fmla="*/ 10405409 w 12192000"/>
              <a:gd name="connsiteY37" fmla="*/ 1422789 h 3482342"/>
              <a:gd name="connsiteX38" fmla="*/ 10370530 w 12192000"/>
              <a:gd name="connsiteY38" fmla="*/ 1441596 h 3482342"/>
              <a:gd name="connsiteX39" fmla="*/ 10314361 w 12192000"/>
              <a:gd name="connsiteY39" fmla="*/ 1466924 h 3482342"/>
              <a:gd name="connsiteX40" fmla="*/ 10264922 w 12192000"/>
              <a:gd name="connsiteY40" fmla="*/ 1472107 h 3482342"/>
              <a:gd name="connsiteX41" fmla="*/ 10201385 w 12192000"/>
              <a:gd name="connsiteY41" fmla="*/ 1477515 h 3482342"/>
              <a:gd name="connsiteX42" fmla="*/ 10120184 w 12192000"/>
              <a:gd name="connsiteY42" fmla="*/ 1466924 h 3482342"/>
              <a:gd name="connsiteX43" fmla="*/ 10058690 w 12192000"/>
              <a:gd name="connsiteY43" fmla="*/ 1474888 h 3482342"/>
              <a:gd name="connsiteX44" fmla="*/ 10004424 w 12192000"/>
              <a:gd name="connsiteY44" fmla="*/ 1489801 h 3482342"/>
              <a:gd name="connsiteX45" fmla="*/ 9999951 w 12192000"/>
              <a:gd name="connsiteY45" fmla="*/ 1499127 h 3482342"/>
              <a:gd name="connsiteX46" fmla="*/ 9845462 w 12192000"/>
              <a:gd name="connsiteY46" fmla="*/ 1548192 h 3482342"/>
              <a:gd name="connsiteX47" fmla="*/ 9736156 w 12192000"/>
              <a:gd name="connsiteY47" fmla="*/ 1581928 h 3482342"/>
              <a:gd name="connsiteX48" fmla="*/ 9693355 w 12192000"/>
              <a:gd name="connsiteY48" fmla="*/ 1602632 h 3482342"/>
              <a:gd name="connsiteX49" fmla="*/ 9664242 w 12192000"/>
              <a:gd name="connsiteY49" fmla="*/ 1622075 h 3482342"/>
              <a:gd name="connsiteX50" fmla="*/ 9579195 w 12192000"/>
              <a:gd name="connsiteY50" fmla="*/ 1648017 h 3482342"/>
              <a:gd name="connsiteX51" fmla="*/ 9433652 w 12192000"/>
              <a:gd name="connsiteY51" fmla="*/ 1681174 h 3482342"/>
              <a:gd name="connsiteX52" fmla="*/ 9403775 w 12192000"/>
              <a:gd name="connsiteY52" fmla="*/ 1690403 h 3482342"/>
              <a:gd name="connsiteX53" fmla="*/ 9382503 w 12192000"/>
              <a:gd name="connsiteY53" fmla="*/ 1706957 h 3482342"/>
              <a:gd name="connsiteX54" fmla="*/ 9381410 w 12192000"/>
              <a:gd name="connsiteY54" fmla="*/ 1718312 h 3482342"/>
              <a:gd name="connsiteX55" fmla="*/ 9365685 w 12192000"/>
              <a:gd name="connsiteY55" fmla="*/ 1724772 h 3482342"/>
              <a:gd name="connsiteX56" fmla="*/ 9278020 w 12192000"/>
              <a:gd name="connsiteY56" fmla="*/ 1741161 h 3482342"/>
              <a:gd name="connsiteX57" fmla="*/ 9217145 w 12192000"/>
              <a:gd name="connsiteY57" fmla="*/ 1771195 h 3482342"/>
              <a:gd name="connsiteX58" fmla="*/ 8955875 w 12192000"/>
              <a:gd name="connsiteY58" fmla="*/ 1796806 h 3482342"/>
              <a:gd name="connsiteX59" fmla="*/ 8648415 w 12192000"/>
              <a:gd name="connsiteY59" fmla="*/ 1878623 h 3482342"/>
              <a:gd name="connsiteX60" fmla="*/ 8495949 w 12192000"/>
              <a:gd name="connsiteY60" fmla="*/ 1902425 h 3482342"/>
              <a:gd name="connsiteX61" fmla="*/ 8236214 w 12192000"/>
              <a:gd name="connsiteY61" fmla="*/ 1909725 h 3482342"/>
              <a:gd name="connsiteX62" fmla="*/ 8132104 w 12192000"/>
              <a:gd name="connsiteY62" fmla="*/ 1895727 h 3482342"/>
              <a:gd name="connsiteX63" fmla="*/ 7918078 w 12192000"/>
              <a:gd name="connsiteY63" fmla="*/ 1862668 h 3482342"/>
              <a:gd name="connsiteX64" fmla="*/ 7817899 w 12192000"/>
              <a:gd name="connsiteY64" fmla="*/ 1862176 h 3482342"/>
              <a:gd name="connsiteX65" fmla="*/ 7768994 w 12192000"/>
              <a:gd name="connsiteY65" fmla="*/ 1855721 h 3482342"/>
              <a:gd name="connsiteX66" fmla="*/ 7618027 w 12192000"/>
              <a:gd name="connsiteY66" fmla="*/ 1830959 h 3482342"/>
              <a:gd name="connsiteX67" fmla="*/ 7449425 w 12192000"/>
              <a:gd name="connsiteY67" fmla="*/ 1810910 h 3482342"/>
              <a:gd name="connsiteX68" fmla="*/ 7342915 w 12192000"/>
              <a:gd name="connsiteY68" fmla="*/ 1819827 h 3482342"/>
              <a:gd name="connsiteX69" fmla="*/ 7255191 w 12192000"/>
              <a:gd name="connsiteY69" fmla="*/ 1834354 h 3482342"/>
              <a:gd name="connsiteX70" fmla="*/ 7131205 w 12192000"/>
              <a:gd name="connsiteY70" fmla="*/ 1845557 h 3482342"/>
              <a:gd name="connsiteX71" fmla="*/ 6941837 w 12192000"/>
              <a:gd name="connsiteY71" fmla="*/ 1840640 h 3482342"/>
              <a:gd name="connsiteX72" fmla="*/ 6837145 w 12192000"/>
              <a:gd name="connsiteY72" fmla="*/ 1870724 h 3482342"/>
              <a:gd name="connsiteX73" fmla="*/ 6753991 w 12192000"/>
              <a:gd name="connsiteY73" fmla="*/ 1860969 h 3482342"/>
              <a:gd name="connsiteX74" fmla="*/ 6727754 w 12192000"/>
              <a:gd name="connsiteY74" fmla="*/ 1882372 h 3482342"/>
              <a:gd name="connsiteX75" fmla="*/ 6723371 w 12192000"/>
              <a:gd name="connsiteY75" fmla="*/ 1886494 h 3482342"/>
              <a:gd name="connsiteX76" fmla="*/ 6702779 w 12192000"/>
              <a:gd name="connsiteY76" fmla="*/ 1893601 h 3482342"/>
              <a:gd name="connsiteX77" fmla="*/ 6686657 w 12192000"/>
              <a:gd name="connsiteY77" fmla="*/ 1907344 h 3482342"/>
              <a:gd name="connsiteX78" fmla="*/ 6651330 w 12192000"/>
              <a:gd name="connsiteY78" fmla="*/ 1922921 h 3482342"/>
              <a:gd name="connsiteX79" fmla="*/ 6622958 w 12192000"/>
              <a:gd name="connsiteY79" fmla="*/ 1936255 h 3482342"/>
              <a:gd name="connsiteX80" fmla="*/ 6522602 w 12192000"/>
              <a:gd name="connsiteY80" fmla="*/ 1954133 h 3482342"/>
              <a:gd name="connsiteX81" fmla="*/ 6444344 w 12192000"/>
              <a:gd name="connsiteY81" fmla="*/ 1969663 h 3482342"/>
              <a:gd name="connsiteX82" fmla="*/ 6409626 w 12192000"/>
              <a:gd name="connsiteY82" fmla="*/ 1978846 h 3482342"/>
              <a:gd name="connsiteX83" fmla="*/ 6333446 w 12192000"/>
              <a:gd name="connsiteY83" fmla="*/ 1997163 h 3482342"/>
              <a:gd name="connsiteX84" fmla="*/ 6294933 w 12192000"/>
              <a:gd name="connsiteY84" fmla="*/ 2019412 h 3482342"/>
              <a:gd name="connsiteX85" fmla="*/ 6238719 w 12192000"/>
              <a:gd name="connsiteY85" fmla="*/ 2042547 h 3482342"/>
              <a:gd name="connsiteX86" fmla="*/ 6187205 w 12192000"/>
              <a:gd name="connsiteY86" fmla="*/ 2060048 h 3482342"/>
              <a:gd name="connsiteX87" fmla="*/ 6138780 w 12192000"/>
              <a:gd name="connsiteY87" fmla="*/ 2081918 h 3482342"/>
              <a:gd name="connsiteX88" fmla="*/ 6120125 w 12192000"/>
              <a:gd name="connsiteY88" fmla="*/ 2109475 h 3482342"/>
              <a:gd name="connsiteX89" fmla="*/ 6056576 w 12192000"/>
              <a:gd name="connsiteY89" fmla="*/ 2120066 h 3482342"/>
              <a:gd name="connsiteX90" fmla="*/ 5993794 w 12192000"/>
              <a:gd name="connsiteY90" fmla="*/ 2122569 h 3482342"/>
              <a:gd name="connsiteX91" fmla="*/ 5943601 w 12192000"/>
              <a:gd name="connsiteY91" fmla="*/ 2137719 h 3482342"/>
              <a:gd name="connsiteX92" fmla="*/ 5898141 w 12192000"/>
              <a:gd name="connsiteY92" fmla="*/ 2144806 h 3482342"/>
              <a:gd name="connsiteX93" fmla="*/ 5855337 w 12192000"/>
              <a:gd name="connsiteY93" fmla="*/ 2137719 h 3482342"/>
              <a:gd name="connsiteX94" fmla="*/ 5817682 w 12192000"/>
              <a:gd name="connsiteY94" fmla="*/ 2157358 h 3482342"/>
              <a:gd name="connsiteX95" fmla="*/ 5735300 w 12192000"/>
              <a:gd name="connsiteY95" fmla="*/ 2158902 h 3482342"/>
              <a:gd name="connsiteX96" fmla="*/ 5591469 w 12192000"/>
              <a:gd name="connsiteY96" fmla="*/ 2178389 h 3482342"/>
              <a:gd name="connsiteX97" fmla="*/ 5505818 w 12192000"/>
              <a:gd name="connsiteY97" fmla="*/ 2194207 h 3482342"/>
              <a:gd name="connsiteX98" fmla="*/ 5452860 w 12192000"/>
              <a:gd name="connsiteY98" fmla="*/ 2180085 h 3482342"/>
              <a:gd name="connsiteX99" fmla="*/ 5414282 w 12192000"/>
              <a:gd name="connsiteY99" fmla="*/ 2183070 h 3482342"/>
              <a:gd name="connsiteX100" fmla="*/ 5368369 w 12192000"/>
              <a:gd name="connsiteY100" fmla="*/ 2204272 h 3482342"/>
              <a:gd name="connsiteX101" fmla="*/ 5336354 w 12192000"/>
              <a:gd name="connsiteY101" fmla="*/ 2218920 h 3482342"/>
              <a:gd name="connsiteX102" fmla="*/ 5291263 w 12192000"/>
              <a:gd name="connsiteY102" fmla="*/ 2239182 h 3482342"/>
              <a:gd name="connsiteX103" fmla="*/ 5255152 w 12192000"/>
              <a:gd name="connsiteY103" fmla="*/ 2247164 h 3482342"/>
              <a:gd name="connsiteX104" fmla="*/ 5233796 w 12192000"/>
              <a:gd name="connsiteY104" fmla="*/ 2268260 h 3482342"/>
              <a:gd name="connsiteX105" fmla="*/ 5212786 w 12192000"/>
              <a:gd name="connsiteY105" fmla="*/ 2296592 h 3482342"/>
              <a:gd name="connsiteX106" fmla="*/ 5173523 w 12192000"/>
              <a:gd name="connsiteY106" fmla="*/ 2309057 h 3482342"/>
              <a:gd name="connsiteX107" fmla="*/ 5123830 w 12192000"/>
              <a:gd name="connsiteY107" fmla="*/ 2307070 h 3482342"/>
              <a:gd name="connsiteX108" fmla="*/ 5065426 w 12192000"/>
              <a:gd name="connsiteY108" fmla="*/ 2324076 h 3482342"/>
              <a:gd name="connsiteX109" fmla="*/ 4975908 w 12192000"/>
              <a:gd name="connsiteY109" fmla="*/ 2364128 h 3482342"/>
              <a:gd name="connsiteX110" fmla="*/ 4913723 w 12192000"/>
              <a:gd name="connsiteY110" fmla="*/ 2385265 h 3482342"/>
              <a:gd name="connsiteX111" fmla="*/ 4746485 w 12192000"/>
              <a:gd name="connsiteY111" fmla="*/ 2451769 h 3482342"/>
              <a:gd name="connsiteX112" fmla="*/ 4681588 w 12192000"/>
              <a:gd name="connsiteY112" fmla="*/ 2467494 h 3482342"/>
              <a:gd name="connsiteX113" fmla="*/ 1783655 w 12192000"/>
              <a:gd name="connsiteY113" fmla="*/ 3163860 h 3482342"/>
              <a:gd name="connsiteX114" fmla="*/ 1325955 w 12192000"/>
              <a:gd name="connsiteY114" fmla="*/ 3176692 h 3482342"/>
              <a:gd name="connsiteX115" fmla="*/ 1190384 w 12192000"/>
              <a:gd name="connsiteY115" fmla="*/ 3203504 h 3482342"/>
              <a:gd name="connsiteX116" fmla="*/ 1094537 w 12192000"/>
              <a:gd name="connsiteY116" fmla="*/ 3229469 h 3482342"/>
              <a:gd name="connsiteX117" fmla="*/ 779276 w 12192000"/>
              <a:gd name="connsiteY117" fmla="*/ 3327290 h 3482342"/>
              <a:gd name="connsiteX118" fmla="*/ 600378 w 12192000"/>
              <a:gd name="connsiteY118" fmla="*/ 3335250 h 3482342"/>
              <a:gd name="connsiteX119" fmla="*/ 493457 w 12192000"/>
              <a:gd name="connsiteY119" fmla="*/ 3365044 h 3482342"/>
              <a:gd name="connsiteX120" fmla="*/ 349402 w 12192000"/>
              <a:gd name="connsiteY120" fmla="*/ 3380897 h 3482342"/>
              <a:gd name="connsiteX121" fmla="*/ 192183 w 12192000"/>
              <a:gd name="connsiteY121" fmla="*/ 3460075 h 3482342"/>
              <a:gd name="connsiteX122" fmla="*/ 46713 w 12192000"/>
              <a:gd name="connsiteY122" fmla="*/ 3462986 h 3482342"/>
              <a:gd name="connsiteX123" fmla="*/ 2765 w 12192000"/>
              <a:gd name="connsiteY123" fmla="*/ 3480770 h 3482342"/>
              <a:gd name="connsiteX124" fmla="*/ 0 w 12192000"/>
              <a:gd name="connsiteY124" fmla="*/ 3482342 h 3482342"/>
              <a:gd name="connsiteX125" fmla="*/ 0 w 12192000"/>
              <a:gd name="connsiteY12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14361 w 12192000"/>
              <a:gd name="connsiteY40" fmla="*/ 1466924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20184 w 12192000"/>
              <a:gd name="connsiteY43" fmla="*/ 1466924 h 3482342"/>
              <a:gd name="connsiteX44" fmla="*/ 10058690 w 12192000"/>
              <a:gd name="connsiteY44" fmla="*/ 1474888 h 3482342"/>
              <a:gd name="connsiteX45" fmla="*/ 10004424 w 12192000"/>
              <a:gd name="connsiteY45" fmla="*/ 1489801 h 3482342"/>
              <a:gd name="connsiteX46" fmla="*/ 9999951 w 12192000"/>
              <a:gd name="connsiteY46" fmla="*/ 1499127 h 3482342"/>
              <a:gd name="connsiteX47" fmla="*/ 9845462 w 12192000"/>
              <a:gd name="connsiteY47" fmla="*/ 1548192 h 3482342"/>
              <a:gd name="connsiteX48" fmla="*/ 9736156 w 12192000"/>
              <a:gd name="connsiteY48" fmla="*/ 1581928 h 3482342"/>
              <a:gd name="connsiteX49" fmla="*/ 9693355 w 12192000"/>
              <a:gd name="connsiteY49" fmla="*/ 1602632 h 3482342"/>
              <a:gd name="connsiteX50" fmla="*/ 9664242 w 12192000"/>
              <a:gd name="connsiteY50" fmla="*/ 1622075 h 3482342"/>
              <a:gd name="connsiteX51" fmla="*/ 9579195 w 12192000"/>
              <a:gd name="connsiteY51" fmla="*/ 1648017 h 3482342"/>
              <a:gd name="connsiteX52" fmla="*/ 9433652 w 12192000"/>
              <a:gd name="connsiteY52" fmla="*/ 1681174 h 3482342"/>
              <a:gd name="connsiteX53" fmla="*/ 9403775 w 12192000"/>
              <a:gd name="connsiteY53" fmla="*/ 1690403 h 3482342"/>
              <a:gd name="connsiteX54" fmla="*/ 9382503 w 12192000"/>
              <a:gd name="connsiteY54" fmla="*/ 1706957 h 3482342"/>
              <a:gd name="connsiteX55" fmla="*/ 9381410 w 12192000"/>
              <a:gd name="connsiteY55" fmla="*/ 1718312 h 3482342"/>
              <a:gd name="connsiteX56" fmla="*/ 9365685 w 12192000"/>
              <a:gd name="connsiteY56" fmla="*/ 1724772 h 3482342"/>
              <a:gd name="connsiteX57" fmla="*/ 9278020 w 12192000"/>
              <a:gd name="connsiteY57" fmla="*/ 1741161 h 3482342"/>
              <a:gd name="connsiteX58" fmla="*/ 9217145 w 12192000"/>
              <a:gd name="connsiteY58" fmla="*/ 1771195 h 3482342"/>
              <a:gd name="connsiteX59" fmla="*/ 8955875 w 12192000"/>
              <a:gd name="connsiteY59" fmla="*/ 1796806 h 3482342"/>
              <a:gd name="connsiteX60" fmla="*/ 8648415 w 12192000"/>
              <a:gd name="connsiteY60" fmla="*/ 1878623 h 3482342"/>
              <a:gd name="connsiteX61" fmla="*/ 8495949 w 12192000"/>
              <a:gd name="connsiteY61" fmla="*/ 1902425 h 3482342"/>
              <a:gd name="connsiteX62" fmla="*/ 8236214 w 12192000"/>
              <a:gd name="connsiteY62" fmla="*/ 1909725 h 3482342"/>
              <a:gd name="connsiteX63" fmla="*/ 8132104 w 12192000"/>
              <a:gd name="connsiteY63" fmla="*/ 1895727 h 3482342"/>
              <a:gd name="connsiteX64" fmla="*/ 7918078 w 12192000"/>
              <a:gd name="connsiteY64" fmla="*/ 1862668 h 3482342"/>
              <a:gd name="connsiteX65" fmla="*/ 7817899 w 12192000"/>
              <a:gd name="connsiteY65" fmla="*/ 1862176 h 3482342"/>
              <a:gd name="connsiteX66" fmla="*/ 7768994 w 12192000"/>
              <a:gd name="connsiteY66" fmla="*/ 1855721 h 3482342"/>
              <a:gd name="connsiteX67" fmla="*/ 7618027 w 12192000"/>
              <a:gd name="connsiteY67" fmla="*/ 1830959 h 3482342"/>
              <a:gd name="connsiteX68" fmla="*/ 7449425 w 12192000"/>
              <a:gd name="connsiteY68" fmla="*/ 1810910 h 3482342"/>
              <a:gd name="connsiteX69" fmla="*/ 7342915 w 12192000"/>
              <a:gd name="connsiteY69" fmla="*/ 1819827 h 3482342"/>
              <a:gd name="connsiteX70" fmla="*/ 7255191 w 12192000"/>
              <a:gd name="connsiteY70" fmla="*/ 1834354 h 3482342"/>
              <a:gd name="connsiteX71" fmla="*/ 7131205 w 12192000"/>
              <a:gd name="connsiteY71" fmla="*/ 1845557 h 3482342"/>
              <a:gd name="connsiteX72" fmla="*/ 6941837 w 12192000"/>
              <a:gd name="connsiteY72" fmla="*/ 1840640 h 3482342"/>
              <a:gd name="connsiteX73" fmla="*/ 6837145 w 12192000"/>
              <a:gd name="connsiteY73" fmla="*/ 1870724 h 3482342"/>
              <a:gd name="connsiteX74" fmla="*/ 6753991 w 12192000"/>
              <a:gd name="connsiteY74" fmla="*/ 1860969 h 3482342"/>
              <a:gd name="connsiteX75" fmla="*/ 6727754 w 12192000"/>
              <a:gd name="connsiteY75" fmla="*/ 1882372 h 3482342"/>
              <a:gd name="connsiteX76" fmla="*/ 6723371 w 12192000"/>
              <a:gd name="connsiteY76" fmla="*/ 1886494 h 3482342"/>
              <a:gd name="connsiteX77" fmla="*/ 6702779 w 12192000"/>
              <a:gd name="connsiteY77" fmla="*/ 1893601 h 3482342"/>
              <a:gd name="connsiteX78" fmla="*/ 6686657 w 12192000"/>
              <a:gd name="connsiteY78" fmla="*/ 1907344 h 3482342"/>
              <a:gd name="connsiteX79" fmla="*/ 6651330 w 12192000"/>
              <a:gd name="connsiteY79" fmla="*/ 1922921 h 3482342"/>
              <a:gd name="connsiteX80" fmla="*/ 6622958 w 12192000"/>
              <a:gd name="connsiteY80" fmla="*/ 1936255 h 3482342"/>
              <a:gd name="connsiteX81" fmla="*/ 6522602 w 12192000"/>
              <a:gd name="connsiteY81" fmla="*/ 1954133 h 3482342"/>
              <a:gd name="connsiteX82" fmla="*/ 6444344 w 12192000"/>
              <a:gd name="connsiteY82" fmla="*/ 1969663 h 3482342"/>
              <a:gd name="connsiteX83" fmla="*/ 6409626 w 12192000"/>
              <a:gd name="connsiteY83" fmla="*/ 1978846 h 3482342"/>
              <a:gd name="connsiteX84" fmla="*/ 6333446 w 12192000"/>
              <a:gd name="connsiteY84" fmla="*/ 1997163 h 3482342"/>
              <a:gd name="connsiteX85" fmla="*/ 6294933 w 12192000"/>
              <a:gd name="connsiteY85" fmla="*/ 2019412 h 3482342"/>
              <a:gd name="connsiteX86" fmla="*/ 6238719 w 12192000"/>
              <a:gd name="connsiteY86" fmla="*/ 2042547 h 3482342"/>
              <a:gd name="connsiteX87" fmla="*/ 6187205 w 12192000"/>
              <a:gd name="connsiteY87" fmla="*/ 2060048 h 3482342"/>
              <a:gd name="connsiteX88" fmla="*/ 6138780 w 12192000"/>
              <a:gd name="connsiteY88" fmla="*/ 2081918 h 3482342"/>
              <a:gd name="connsiteX89" fmla="*/ 6120125 w 12192000"/>
              <a:gd name="connsiteY89" fmla="*/ 2109475 h 3482342"/>
              <a:gd name="connsiteX90" fmla="*/ 6056576 w 12192000"/>
              <a:gd name="connsiteY90" fmla="*/ 2120066 h 3482342"/>
              <a:gd name="connsiteX91" fmla="*/ 5993794 w 12192000"/>
              <a:gd name="connsiteY91" fmla="*/ 2122569 h 3482342"/>
              <a:gd name="connsiteX92" fmla="*/ 5943601 w 12192000"/>
              <a:gd name="connsiteY92" fmla="*/ 2137719 h 3482342"/>
              <a:gd name="connsiteX93" fmla="*/ 5898141 w 12192000"/>
              <a:gd name="connsiteY93" fmla="*/ 2144806 h 3482342"/>
              <a:gd name="connsiteX94" fmla="*/ 5855337 w 12192000"/>
              <a:gd name="connsiteY94" fmla="*/ 2137719 h 3482342"/>
              <a:gd name="connsiteX95" fmla="*/ 5817682 w 12192000"/>
              <a:gd name="connsiteY95" fmla="*/ 2157358 h 3482342"/>
              <a:gd name="connsiteX96" fmla="*/ 5735300 w 12192000"/>
              <a:gd name="connsiteY96" fmla="*/ 2158902 h 3482342"/>
              <a:gd name="connsiteX97" fmla="*/ 5591469 w 12192000"/>
              <a:gd name="connsiteY97" fmla="*/ 2178389 h 3482342"/>
              <a:gd name="connsiteX98" fmla="*/ 5505818 w 12192000"/>
              <a:gd name="connsiteY98" fmla="*/ 2194207 h 3482342"/>
              <a:gd name="connsiteX99" fmla="*/ 5452860 w 12192000"/>
              <a:gd name="connsiteY99" fmla="*/ 2180085 h 3482342"/>
              <a:gd name="connsiteX100" fmla="*/ 5414282 w 12192000"/>
              <a:gd name="connsiteY100" fmla="*/ 2183070 h 3482342"/>
              <a:gd name="connsiteX101" fmla="*/ 5368369 w 12192000"/>
              <a:gd name="connsiteY101" fmla="*/ 2204272 h 3482342"/>
              <a:gd name="connsiteX102" fmla="*/ 5336354 w 12192000"/>
              <a:gd name="connsiteY102" fmla="*/ 2218920 h 3482342"/>
              <a:gd name="connsiteX103" fmla="*/ 5291263 w 12192000"/>
              <a:gd name="connsiteY103" fmla="*/ 2239182 h 3482342"/>
              <a:gd name="connsiteX104" fmla="*/ 5255152 w 12192000"/>
              <a:gd name="connsiteY104" fmla="*/ 2247164 h 3482342"/>
              <a:gd name="connsiteX105" fmla="*/ 5233796 w 12192000"/>
              <a:gd name="connsiteY105" fmla="*/ 2268260 h 3482342"/>
              <a:gd name="connsiteX106" fmla="*/ 5212786 w 12192000"/>
              <a:gd name="connsiteY106" fmla="*/ 2296592 h 3482342"/>
              <a:gd name="connsiteX107" fmla="*/ 5173523 w 12192000"/>
              <a:gd name="connsiteY107" fmla="*/ 2309057 h 3482342"/>
              <a:gd name="connsiteX108" fmla="*/ 5123830 w 12192000"/>
              <a:gd name="connsiteY108" fmla="*/ 2307070 h 3482342"/>
              <a:gd name="connsiteX109" fmla="*/ 5065426 w 12192000"/>
              <a:gd name="connsiteY109" fmla="*/ 2324076 h 3482342"/>
              <a:gd name="connsiteX110" fmla="*/ 4975908 w 12192000"/>
              <a:gd name="connsiteY110" fmla="*/ 2364128 h 3482342"/>
              <a:gd name="connsiteX111" fmla="*/ 4913723 w 12192000"/>
              <a:gd name="connsiteY111" fmla="*/ 2385265 h 3482342"/>
              <a:gd name="connsiteX112" fmla="*/ 4746485 w 12192000"/>
              <a:gd name="connsiteY112" fmla="*/ 2451769 h 3482342"/>
              <a:gd name="connsiteX113" fmla="*/ 4681588 w 12192000"/>
              <a:gd name="connsiteY113" fmla="*/ 2467494 h 3482342"/>
              <a:gd name="connsiteX114" fmla="*/ 1783655 w 12192000"/>
              <a:gd name="connsiteY114" fmla="*/ 3163860 h 3482342"/>
              <a:gd name="connsiteX115" fmla="*/ 1325955 w 12192000"/>
              <a:gd name="connsiteY115" fmla="*/ 3176692 h 3482342"/>
              <a:gd name="connsiteX116" fmla="*/ 1190384 w 12192000"/>
              <a:gd name="connsiteY116" fmla="*/ 3203504 h 3482342"/>
              <a:gd name="connsiteX117" fmla="*/ 1094537 w 12192000"/>
              <a:gd name="connsiteY117" fmla="*/ 3229469 h 3482342"/>
              <a:gd name="connsiteX118" fmla="*/ 779276 w 12192000"/>
              <a:gd name="connsiteY118" fmla="*/ 3327290 h 3482342"/>
              <a:gd name="connsiteX119" fmla="*/ 600378 w 12192000"/>
              <a:gd name="connsiteY119" fmla="*/ 3335250 h 3482342"/>
              <a:gd name="connsiteX120" fmla="*/ 493457 w 12192000"/>
              <a:gd name="connsiteY120" fmla="*/ 3365044 h 3482342"/>
              <a:gd name="connsiteX121" fmla="*/ 349402 w 12192000"/>
              <a:gd name="connsiteY121" fmla="*/ 3380897 h 3482342"/>
              <a:gd name="connsiteX122" fmla="*/ 192183 w 12192000"/>
              <a:gd name="connsiteY122" fmla="*/ 3460075 h 3482342"/>
              <a:gd name="connsiteX123" fmla="*/ 46713 w 12192000"/>
              <a:gd name="connsiteY123" fmla="*/ 3462986 h 3482342"/>
              <a:gd name="connsiteX124" fmla="*/ 2765 w 12192000"/>
              <a:gd name="connsiteY124" fmla="*/ 3480770 h 3482342"/>
              <a:gd name="connsiteX125" fmla="*/ 0 w 12192000"/>
              <a:gd name="connsiteY125" fmla="*/ 3482342 h 3482342"/>
              <a:gd name="connsiteX126" fmla="*/ 0 w 12192000"/>
              <a:gd name="connsiteY12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01385 w 12192000"/>
              <a:gd name="connsiteY42" fmla="*/ 1477515 h 3482342"/>
              <a:gd name="connsiteX43" fmla="*/ 10151958 w 12192000"/>
              <a:gd name="connsiteY43" fmla="*/ 1477515 h 3482342"/>
              <a:gd name="connsiteX44" fmla="*/ 10120184 w 12192000"/>
              <a:gd name="connsiteY44" fmla="*/ 1466924 h 3482342"/>
              <a:gd name="connsiteX45" fmla="*/ 10058690 w 12192000"/>
              <a:gd name="connsiteY45" fmla="*/ 1474888 h 3482342"/>
              <a:gd name="connsiteX46" fmla="*/ 10004424 w 12192000"/>
              <a:gd name="connsiteY46" fmla="*/ 1489801 h 3482342"/>
              <a:gd name="connsiteX47" fmla="*/ 9999951 w 12192000"/>
              <a:gd name="connsiteY47" fmla="*/ 1499127 h 3482342"/>
              <a:gd name="connsiteX48" fmla="*/ 9845462 w 12192000"/>
              <a:gd name="connsiteY48" fmla="*/ 1548192 h 3482342"/>
              <a:gd name="connsiteX49" fmla="*/ 9736156 w 12192000"/>
              <a:gd name="connsiteY49" fmla="*/ 1581928 h 3482342"/>
              <a:gd name="connsiteX50" fmla="*/ 9693355 w 12192000"/>
              <a:gd name="connsiteY50" fmla="*/ 1602632 h 3482342"/>
              <a:gd name="connsiteX51" fmla="*/ 9664242 w 12192000"/>
              <a:gd name="connsiteY51" fmla="*/ 1622075 h 3482342"/>
              <a:gd name="connsiteX52" fmla="*/ 9579195 w 12192000"/>
              <a:gd name="connsiteY52" fmla="*/ 1648017 h 3482342"/>
              <a:gd name="connsiteX53" fmla="*/ 9433652 w 12192000"/>
              <a:gd name="connsiteY53" fmla="*/ 1681174 h 3482342"/>
              <a:gd name="connsiteX54" fmla="*/ 9403775 w 12192000"/>
              <a:gd name="connsiteY54" fmla="*/ 1690403 h 3482342"/>
              <a:gd name="connsiteX55" fmla="*/ 9382503 w 12192000"/>
              <a:gd name="connsiteY55" fmla="*/ 1706957 h 3482342"/>
              <a:gd name="connsiteX56" fmla="*/ 9381410 w 12192000"/>
              <a:gd name="connsiteY56" fmla="*/ 1718312 h 3482342"/>
              <a:gd name="connsiteX57" fmla="*/ 9365685 w 12192000"/>
              <a:gd name="connsiteY57" fmla="*/ 1724772 h 3482342"/>
              <a:gd name="connsiteX58" fmla="*/ 9278020 w 12192000"/>
              <a:gd name="connsiteY58" fmla="*/ 1741161 h 3482342"/>
              <a:gd name="connsiteX59" fmla="*/ 9217145 w 12192000"/>
              <a:gd name="connsiteY59" fmla="*/ 1771195 h 3482342"/>
              <a:gd name="connsiteX60" fmla="*/ 8955875 w 12192000"/>
              <a:gd name="connsiteY60" fmla="*/ 1796806 h 3482342"/>
              <a:gd name="connsiteX61" fmla="*/ 8648415 w 12192000"/>
              <a:gd name="connsiteY61" fmla="*/ 1878623 h 3482342"/>
              <a:gd name="connsiteX62" fmla="*/ 8495949 w 12192000"/>
              <a:gd name="connsiteY62" fmla="*/ 1902425 h 3482342"/>
              <a:gd name="connsiteX63" fmla="*/ 8236214 w 12192000"/>
              <a:gd name="connsiteY63" fmla="*/ 1909725 h 3482342"/>
              <a:gd name="connsiteX64" fmla="*/ 8132104 w 12192000"/>
              <a:gd name="connsiteY64" fmla="*/ 1895727 h 3482342"/>
              <a:gd name="connsiteX65" fmla="*/ 7918078 w 12192000"/>
              <a:gd name="connsiteY65" fmla="*/ 1862668 h 3482342"/>
              <a:gd name="connsiteX66" fmla="*/ 7817899 w 12192000"/>
              <a:gd name="connsiteY66" fmla="*/ 1862176 h 3482342"/>
              <a:gd name="connsiteX67" fmla="*/ 7768994 w 12192000"/>
              <a:gd name="connsiteY67" fmla="*/ 1855721 h 3482342"/>
              <a:gd name="connsiteX68" fmla="*/ 7618027 w 12192000"/>
              <a:gd name="connsiteY68" fmla="*/ 1830959 h 3482342"/>
              <a:gd name="connsiteX69" fmla="*/ 7449425 w 12192000"/>
              <a:gd name="connsiteY69" fmla="*/ 1810910 h 3482342"/>
              <a:gd name="connsiteX70" fmla="*/ 7342915 w 12192000"/>
              <a:gd name="connsiteY70" fmla="*/ 1819827 h 3482342"/>
              <a:gd name="connsiteX71" fmla="*/ 7255191 w 12192000"/>
              <a:gd name="connsiteY71" fmla="*/ 1834354 h 3482342"/>
              <a:gd name="connsiteX72" fmla="*/ 7131205 w 12192000"/>
              <a:gd name="connsiteY72" fmla="*/ 1845557 h 3482342"/>
              <a:gd name="connsiteX73" fmla="*/ 6941837 w 12192000"/>
              <a:gd name="connsiteY73" fmla="*/ 1840640 h 3482342"/>
              <a:gd name="connsiteX74" fmla="*/ 6837145 w 12192000"/>
              <a:gd name="connsiteY74" fmla="*/ 1870724 h 3482342"/>
              <a:gd name="connsiteX75" fmla="*/ 6753991 w 12192000"/>
              <a:gd name="connsiteY75" fmla="*/ 1860969 h 3482342"/>
              <a:gd name="connsiteX76" fmla="*/ 6727754 w 12192000"/>
              <a:gd name="connsiteY76" fmla="*/ 1882372 h 3482342"/>
              <a:gd name="connsiteX77" fmla="*/ 6723371 w 12192000"/>
              <a:gd name="connsiteY77" fmla="*/ 1886494 h 3482342"/>
              <a:gd name="connsiteX78" fmla="*/ 6702779 w 12192000"/>
              <a:gd name="connsiteY78" fmla="*/ 1893601 h 3482342"/>
              <a:gd name="connsiteX79" fmla="*/ 6686657 w 12192000"/>
              <a:gd name="connsiteY79" fmla="*/ 1907344 h 3482342"/>
              <a:gd name="connsiteX80" fmla="*/ 6651330 w 12192000"/>
              <a:gd name="connsiteY80" fmla="*/ 1922921 h 3482342"/>
              <a:gd name="connsiteX81" fmla="*/ 6622958 w 12192000"/>
              <a:gd name="connsiteY81" fmla="*/ 1936255 h 3482342"/>
              <a:gd name="connsiteX82" fmla="*/ 6522602 w 12192000"/>
              <a:gd name="connsiteY82" fmla="*/ 1954133 h 3482342"/>
              <a:gd name="connsiteX83" fmla="*/ 6444344 w 12192000"/>
              <a:gd name="connsiteY83" fmla="*/ 1969663 h 3482342"/>
              <a:gd name="connsiteX84" fmla="*/ 6409626 w 12192000"/>
              <a:gd name="connsiteY84" fmla="*/ 1978846 h 3482342"/>
              <a:gd name="connsiteX85" fmla="*/ 6333446 w 12192000"/>
              <a:gd name="connsiteY85" fmla="*/ 1997163 h 3482342"/>
              <a:gd name="connsiteX86" fmla="*/ 6294933 w 12192000"/>
              <a:gd name="connsiteY86" fmla="*/ 2019412 h 3482342"/>
              <a:gd name="connsiteX87" fmla="*/ 6238719 w 12192000"/>
              <a:gd name="connsiteY87" fmla="*/ 2042547 h 3482342"/>
              <a:gd name="connsiteX88" fmla="*/ 6187205 w 12192000"/>
              <a:gd name="connsiteY88" fmla="*/ 2060048 h 3482342"/>
              <a:gd name="connsiteX89" fmla="*/ 6138780 w 12192000"/>
              <a:gd name="connsiteY89" fmla="*/ 2081918 h 3482342"/>
              <a:gd name="connsiteX90" fmla="*/ 6120125 w 12192000"/>
              <a:gd name="connsiteY90" fmla="*/ 2109475 h 3482342"/>
              <a:gd name="connsiteX91" fmla="*/ 6056576 w 12192000"/>
              <a:gd name="connsiteY91" fmla="*/ 2120066 h 3482342"/>
              <a:gd name="connsiteX92" fmla="*/ 5993794 w 12192000"/>
              <a:gd name="connsiteY92" fmla="*/ 2122569 h 3482342"/>
              <a:gd name="connsiteX93" fmla="*/ 5943601 w 12192000"/>
              <a:gd name="connsiteY93" fmla="*/ 2137719 h 3482342"/>
              <a:gd name="connsiteX94" fmla="*/ 5898141 w 12192000"/>
              <a:gd name="connsiteY94" fmla="*/ 2144806 h 3482342"/>
              <a:gd name="connsiteX95" fmla="*/ 5855337 w 12192000"/>
              <a:gd name="connsiteY95" fmla="*/ 2137719 h 3482342"/>
              <a:gd name="connsiteX96" fmla="*/ 5817682 w 12192000"/>
              <a:gd name="connsiteY96" fmla="*/ 2157358 h 3482342"/>
              <a:gd name="connsiteX97" fmla="*/ 5735300 w 12192000"/>
              <a:gd name="connsiteY97" fmla="*/ 2158902 h 3482342"/>
              <a:gd name="connsiteX98" fmla="*/ 5591469 w 12192000"/>
              <a:gd name="connsiteY98" fmla="*/ 2178389 h 3482342"/>
              <a:gd name="connsiteX99" fmla="*/ 5505818 w 12192000"/>
              <a:gd name="connsiteY99" fmla="*/ 2194207 h 3482342"/>
              <a:gd name="connsiteX100" fmla="*/ 5452860 w 12192000"/>
              <a:gd name="connsiteY100" fmla="*/ 2180085 h 3482342"/>
              <a:gd name="connsiteX101" fmla="*/ 5414282 w 12192000"/>
              <a:gd name="connsiteY101" fmla="*/ 2183070 h 3482342"/>
              <a:gd name="connsiteX102" fmla="*/ 5368369 w 12192000"/>
              <a:gd name="connsiteY102" fmla="*/ 2204272 h 3482342"/>
              <a:gd name="connsiteX103" fmla="*/ 5336354 w 12192000"/>
              <a:gd name="connsiteY103" fmla="*/ 2218920 h 3482342"/>
              <a:gd name="connsiteX104" fmla="*/ 5291263 w 12192000"/>
              <a:gd name="connsiteY104" fmla="*/ 2239182 h 3482342"/>
              <a:gd name="connsiteX105" fmla="*/ 5255152 w 12192000"/>
              <a:gd name="connsiteY105" fmla="*/ 2247164 h 3482342"/>
              <a:gd name="connsiteX106" fmla="*/ 5233796 w 12192000"/>
              <a:gd name="connsiteY106" fmla="*/ 2268260 h 3482342"/>
              <a:gd name="connsiteX107" fmla="*/ 5212786 w 12192000"/>
              <a:gd name="connsiteY107" fmla="*/ 2296592 h 3482342"/>
              <a:gd name="connsiteX108" fmla="*/ 5173523 w 12192000"/>
              <a:gd name="connsiteY108" fmla="*/ 2309057 h 3482342"/>
              <a:gd name="connsiteX109" fmla="*/ 5123830 w 12192000"/>
              <a:gd name="connsiteY109" fmla="*/ 2307070 h 3482342"/>
              <a:gd name="connsiteX110" fmla="*/ 5065426 w 12192000"/>
              <a:gd name="connsiteY110" fmla="*/ 2324076 h 3482342"/>
              <a:gd name="connsiteX111" fmla="*/ 4975908 w 12192000"/>
              <a:gd name="connsiteY111" fmla="*/ 2364128 h 3482342"/>
              <a:gd name="connsiteX112" fmla="*/ 4913723 w 12192000"/>
              <a:gd name="connsiteY112" fmla="*/ 2385265 h 3482342"/>
              <a:gd name="connsiteX113" fmla="*/ 4746485 w 12192000"/>
              <a:gd name="connsiteY113" fmla="*/ 2451769 h 3482342"/>
              <a:gd name="connsiteX114" fmla="*/ 4681588 w 12192000"/>
              <a:gd name="connsiteY114" fmla="*/ 2467494 h 3482342"/>
              <a:gd name="connsiteX115" fmla="*/ 1783655 w 12192000"/>
              <a:gd name="connsiteY115" fmla="*/ 3163860 h 3482342"/>
              <a:gd name="connsiteX116" fmla="*/ 1325955 w 12192000"/>
              <a:gd name="connsiteY116" fmla="*/ 3176692 h 3482342"/>
              <a:gd name="connsiteX117" fmla="*/ 1190384 w 12192000"/>
              <a:gd name="connsiteY117" fmla="*/ 3203504 h 3482342"/>
              <a:gd name="connsiteX118" fmla="*/ 1094537 w 12192000"/>
              <a:gd name="connsiteY118" fmla="*/ 3229469 h 3482342"/>
              <a:gd name="connsiteX119" fmla="*/ 779276 w 12192000"/>
              <a:gd name="connsiteY119" fmla="*/ 3327290 h 3482342"/>
              <a:gd name="connsiteX120" fmla="*/ 600378 w 12192000"/>
              <a:gd name="connsiteY120" fmla="*/ 3335250 h 3482342"/>
              <a:gd name="connsiteX121" fmla="*/ 493457 w 12192000"/>
              <a:gd name="connsiteY121" fmla="*/ 3365044 h 3482342"/>
              <a:gd name="connsiteX122" fmla="*/ 349402 w 12192000"/>
              <a:gd name="connsiteY122" fmla="*/ 3380897 h 3482342"/>
              <a:gd name="connsiteX123" fmla="*/ 192183 w 12192000"/>
              <a:gd name="connsiteY123" fmla="*/ 3460075 h 3482342"/>
              <a:gd name="connsiteX124" fmla="*/ 46713 w 12192000"/>
              <a:gd name="connsiteY124" fmla="*/ 3462986 h 3482342"/>
              <a:gd name="connsiteX125" fmla="*/ 2765 w 12192000"/>
              <a:gd name="connsiteY125" fmla="*/ 3480770 h 3482342"/>
              <a:gd name="connsiteX126" fmla="*/ 0 w 12192000"/>
              <a:gd name="connsiteY126" fmla="*/ 3482342 h 3482342"/>
              <a:gd name="connsiteX127" fmla="*/ 0 w 12192000"/>
              <a:gd name="connsiteY12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64012 w 12192000"/>
              <a:gd name="connsiteY37" fmla="*/ 1391778 h 3482342"/>
              <a:gd name="connsiteX38" fmla="*/ 10405409 w 12192000"/>
              <a:gd name="connsiteY38" fmla="*/ 1422789 h 3482342"/>
              <a:gd name="connsiteX39" fmla="*/ 10370530 w 12192000"/>
              <a:gd name="connsiteY39" fmla="*/ 1441596 h 3482342"/>
              <a:gd name="connsiteX40" fmla="*/ 10300239 w 12192000"/>
              <a:gd name="connsiteY40" fmla="*/ 1456332 h 3482342"/>
              <a:gd name="connsiteX41" fmla="*/ 10264922 w 12192000"/>
              <a:gd name="connsiteY41" fmla="*/ 1472107 h 3482342"/>
              <a:gd name="connsiteX42" fmla="*/ 10229629 w 12192000"/>
              <a:gd name="connsiteY42" fmla="*/ 1470454 h 3482342"/>
              <a:gd name="connsiteX43" fmla="*/ 10201385 w 12192000"/>
              <a:gd name="connsiteY43" fmla="*/ 1477515 h 3482342"/>
              <a:gd name="connsiteX44" fmla="*/ 10151958 w 12192000"/>
              <a:gd name="connsiteY44" fmla="*/ 1477515 h 3482342"/>
              <a:gd name="connsiteX45" fmla="*/ 10120184 w 12192000"/>
              <a:gd name="connsiteY45" fmla="*/ 1466924 h 3482342"/>
              <a:gd name="connsiteX46" fmla="*/ 10058690 w 12192000"/>
              <a:gd name="connsiteY46" fmla="*/ 1474888 h 3482342"/>
              <a:gd name="connsiteX47" fmla="*/ 10004424 w 12192000"/>
              <a:gd name="connsiteY47" fmla="*/ 1489801 h 3482342"/>
              <a:gd name="connsiteX48" fmla="*/ 9999951 w 12192000"/>
              <a:gd name="connsiteY48" fmla="*/ 1499127 h 3482342"/>
              <a:gd name="connsiteX49" fmla="*/ 9845462 w 12192000"/>
              <a:gd name="connsiteY49" fmla="*/ 1548192 h 3482342"/>
              <a:gd name="connsiteX50" fmla="*/ 9736156 w 12192000"/>
              <a:gd name="connsiteY50" fmla="*/ 1581928 h 3482342"/>
              <a:gd name="connsiteX51" fmla="*/ 9693355 w 12192000"/>
              <a:gd name="connsiteY51" fmla="*/ 1602632 h 3482342"/>
              <a:gd name="connsiteX52" fmla="*/ 9664242 w 12192000"/>
              <a:gd name="connsiteY52" fmla="*/ 1622075 h 3482342"/>
              <a:gd name="connsiteX53" fmla="*/ 9579195 w 12192000"/>
              <a:gd name="connsiteY53" fmla="*/ 1648017 h 3482342"/>
              <a:gd name="connsiteX54" fmla="*/ 9433652 w 12192000"/>
              <a:gd name="connsiteY54" fmla="*/ 1681174 h 3482342"/>
              <a:gd name="connsiteX55" fmla="*/ 9403775 w 12192000"/>
              <a:gd name="connsiteY55" fmla="*/ 1690403 h 3482342"/>
              <a:gd name="connsiteX56" fmla="*/ 9382503 w 12192000"/>
              <a:gd name="connsiteY56" fmla="*/ 1706957 h 3482342"/>
              <a:gd name="connsiteX57" fmla="*/ 9381410 w 12192000"/>
              <a:gd name="connsiteY57" fmla="*/ 1718312 h 3482342"/>
              <a:gd name="connsiteX58" fmla="*/ 9365685 w 12192000"/>
              <a:gd name="connsiteY58" fmla="*/ 1724772 h 3482342"/>
              <a:gd name="connsiteX59" fmla="*/ 9278020 w 12192000"/>
              <a:gd name="connsiteY59" fmla="*/ 1741161 h 3482342"/>
              <a:gd name="connsiteX60" fmla="*/ 9217145 w 12192000"/>
              <a:gd name="connsiteY60" fmla="*/ 1771195 h 3482342"/>
              <a:gd name="connsiteX61" fmla="*/ 8955875 w 12192000"/>
              <a:gd name="connsiteY61" fmla="*/ 1796806 h 3482342"/>
              <a:gd name="connsiteX62" fmla="*/ 8648415 w 12192000"/>
              <a:gd name="connsiteY62" fmla="*/ 1878623 h 3482342"/>
              <a:gd name="connsiteX63" fmla="*/ 8495949 w 12192000"/>
              <a:gd name="connsiteY63" fmla="*/ 1902425 h 3482342"/>
              <a:gd name="connsiteX64" fmla="*/ 8236214 w 12192000"/>
              <a:gd name="connsiteY64" fmla="*/ 1909725 h 3482342"/>
              <a:gd name="connsiteX65" fmla="*/ 8132104 w 12192000"/>
              <a:gd name="connsiteY65" fmla="*/ 1895727 h 3482342"/>
              <a:gd name="connsiteX66" fmla="*/ 7918078 w 12192000"/>
              <a:gd name="connsiteY66" fmla="*/ 1862668 h 3482342"/>
              <a:gd name="connsiteX67" fmla="*/ 7817899 w 12192000"/>
              <a:gd name="connsiteY67" fmla="*/ 1862176 h 3482342"/>
              <a:gd name="connsiteX68" fmla="*/ 7768994 w 12192000"/>
              <a:gd name="connsiteY68" fmla="*/ 1855721 h 3482342"/>
              <a:gd name="connsiteX69" fmla="*/ 7618027 w 12192000"/>
              <a:gd name="connsiteY69" fmla="*/ 1830959 h 3482342"/>
              <a:gd name="connsiteX70" fmla="*/ 7449425 w 12192000"/>
              <a:gd name="connsiteY70" fmla="*/ 1810910 h 3482342"/>
              <a:gd name="connsiteX71" fmla="*/ 7342915 w 12192000"/>
              <a:gd name="connsiteY71" fmla="*/ 1819827 h 3482342"/>
              <a:gd name="connsiteX72" fmla="*/ 7255191 w 12192000"/>
              <a:gd name="connsiteY72" fmla="*/ 1834354 h 3482342"/>
              <a:gd name="connsiteX73" fmla="*/ 7131205 w 12192000"/>
              <a:gd name="connsiteY73" fmla="*/ 1845557 h 3482342"/>
              <a:gd name="connsiteX74" fmla="*/ 6941837 w 12192000"/>
              <a:gd name="connsiteY74" fmla="*/ 1840640 h 3482342"/>
              <a:gd name="connsiteX75" fmla="*/ 6837145 w 12192000"/>
              <a:gd name="connsiteY75" fmla="*/ 1870724 h 3482342"/>
              <a:gd name="connsiteX76" fmla="*/ 6753991 w 12192000"/>
              <a:gd name="connsiteY76" fmla="*/ 1860969 h 3482342"/>
              <a:gd name="connsiteX77" fmla="*/ 6727754 w 12192000"/>
              <a:gd name="connsiteY77" fmla="*/ 1882372 h 3482342"/>
              <a:gd name="connsiteX78" fmla="*/ 6723371 w 12192000"/>
              <a:gd name="connsiteY78" fmla="*/ 1886494 h 3482342"/>
              <a:gd name="connsiteX79" fmla="*/ 6702779 w 12192000"/>
              <a:gd name="connsiteY79" fmla="*/ 1893601 h 3482342"/>
              <a:gd name="connsiteX80" fmla="*/ 6686657 w 12192000"/>
              <a:gd name="connsiteY80" fmla="*/ 1907344 h 3482342"/>
              <a:gd name="connsiteX81" fmla="*/ 6651330 w 12192000"/>
              <a:gd name="connsiteY81" fmla="*/ 1922921 h 3482342"/>
              <a:gd name="connsiteX82" fmla="*/ 6622958 w 12192000"/>
              <a:gd name="connsiteY82" fmla="*/ 1936255 h 3482342"/>
              <a:gd name="connsiteX83" fmla="*/ 6522602 w 12192000"/>
              <a:gd name="connsiteY83" fmla="*/ 1954133 h 3482342"/>
              <a:gd name="connsiteX84" fmla="*/ 6444344 w 12192000"/>
              <a:gd name="connsiteY84" fmla="*/ 1969663 h 3482342"/>
              <a:gd name="connsiteX85" fmla="*/ 6409626 w 12192000"/>
              <a:gd name="connsiteY85" fmla="*/ 1978846 h 3482342"/>
              <a:gd name="connsiteX86" fmla="*/ 6333446 w 12192000"/>
              <a:gd name="connsiteY86" fmla="*/ 1997163 h 3482342"/>
              <a:gd name="connsiteX87" fmla="*/ 6294933 w 12192000"/>
              <a:gd name="connsiteY87" fmla="*/ 2019412 h 3482342"/>
              <a:gd name="connsiteX88" fmla="*/ 6238719 w 12192000"/>
              <a:gd name="connsiteY88" fmla="*/ 2042547 h 3482342"/>
              <a:gd name="connsiteX89" fmla="*/ 6187205 w 12192000"/>
              <a:gd name="connsiteY89" fmla="*/ 2060048 h 3482342"/>
              <a:gd name="connsiteX90" fmla="*/ 6138780 w 12192000"/>
              <a:gd name="connsiteY90" fmla="*/ 2081918 h 3482342"/>
              <a:gd name="connsiteX91" fmla="*/ 6120125 w 12192000"/>
              <a:gd name="connsiteY91" fmla="*/ 2109475 h 3482342"/>
              <a:gd name="connsiteX92" fmla="*/ 6056576 w 12192000"/>
              <a:gd name="connsiteY92" fmla="*/ 2120066 h 3482342"/>
              <a:gd name="connsiteX93" fmla="*/ 5993794 w 12192000"/>
              <a:gd name="connsiteY93" fmla="*/ 2122569 h 3482342"/>
              <a:gd name="connsiteX94" fmla="*/ 5943601 w 12192000"/>
              <a:gd name="connsiteY94" fmla="*/ 2137719 h 3482342"/>
              <a:gd name="connsiteX95" fmla="*/ 5898141 w 12192000"/>
              <a:gd name="connsiteY95" fmla="*/ 2144806 h 3482342"/>
              <a:gd name="connsiteX96" fmla="*/ 5855337 w 12192000"/>
              <a:gd name="connsiteY96" fmla="*/ 2137719 h 3482342"/>
              <a:gd name="connsiteX97" fmla="*/ 5817682 w 12192000"/>
              <a:gd name="connsiteY97" fmla="*/ 2157358 h 3482342"/>
              <a:gd name="connsiteX98" fmla="*/ 5735300 w 12192000"/>
              <a:gd name="connsiteY98" fmla="*/ 2158902 h 3482342"/>
              <a:gd name="connsiteX99" fmla="*/ 5591469 w 12192000"/>
              <a:gd name="connsiteY99" fmla="*/ 2178389 h 3482342"/>
              <a:gd name="connsiteX100" fmla="*/ 5505818 w 12192000"/>
              <a:gd name="connsiteY100" fmla="*/ 2194207 h 3482342"/>
              <a:gd name="connsiteX101" fmla="*/ 5452860 w 12192000"/>
              <a:gd name="connsiteY101" fmla="*/ 2180085 h 3482342"/>
              <a:gd name="connsiteX102" fmla="*/ 5414282 w 12192000"/>
              <a:gd name="connsiteY102" fmla="*/ 2183070 h 3482342"/>
              <a:gd name="connsiteX103" fmla="*/ 5368369 w 12192000"/>
              <a:gd name="connsiteY103" fmla="*/ 2204272 h 3482342"/>
              <a:gd name="connsiteX104" fmla="*/ 5336354 w 12192000"/>
              <a:gd name="connsiteY104" fmla="*/ 2218920 h 3482342"/>
              <a:gd name="connsiteX105" fmla="*/ 5291263 w 12192000"/>
              <a:gd name="connsiteY105" fmla="*/ 2239182 h 3482342"/>
              <a:gd name="connsiteX106" fmla="*/ 5255152 w 12192000"/>
              <a:gd name="connsiteY106" fmla="*/ 2247164 h 3482342"/>
              <a:gd name="connsiteX107" fmla="*/ 5233796 w 12192000"/>
              <a:gd name="connsiteY107" fmla="*/ 2268260 h 3482342"/>
              <a:gd name="connsiteX108" fmla="*/ 5212786 w 12192000"/>
              <a:gd name="connsiteY108" fmla="*/ 2296592 h 3482342"/>
              <a:gd name="connsiteX109" fmla="*/ 5173523 w 12192000"/>
              <a:gd name="connsiteY109" fmla="*/ 2309057 h 3482342"/>
              <a:gd name="connsiteX110" fmla="*/ 5123830 w 12192000"/>
              <a:gd name="connsiteY110" fmla="*/ 2307070 h 3482342"/>
              <a:gd name="connsiteX111" fmla="*/ 5065426 w 12192000"/>
              <a:gd name="connsiteY111" fmla="*/ 2324076 h 3482342"/>
              <a:gd name="connsiteX112" fmla="*/ 4975908 w 12192000"/>
              <a:gd name="connsiteY112" fmla="*/ 2364128 h 3482342"/>
              <a:gd name="connsiteX113" fmla="*/ 4913723 w 12192000"/>
              <a:gd name="connsiteY113" fmla="*/ 2385265 h 3482342"/>
              <a:gd name="connsiteX114" fmla="*/ 4746485 w 12192000"/>
              <a:gd name="connsiteY114" fmla="*/ 2451769 h 3482342"/>
              <a:gd name="connsiteX115" fmla="*/ 4681588 w 12192000"/>
              <a:gd name="connsiteY115" fmla="*/ 2467494 h 3482342"/>
              <a:gd name="connsiteX116" fmla="*/ 1783655 w 12192000"/>
              <a:gd name="connsiteY116" fmla="*/ 3163860 h 3482342"/>
              <a:gd name="connsiteX117" fmla="*/ 1325955 w 12192000"/>
              <a:gd name="connsiteY117" fmla="*/ 3176692 h 3482342"/>
              <a:gd name="connsiteX118" fmla="*/ 1190384 w 12192000"/>
              <a:gd name="connsiteY118" fmla="*/ 3203504 h 3482342"/>
              <a:gd name="connsiteX119" fmla="*/ 1094537 w 12192000"/>
              <a:gd name="connsiteY119" fmla="*/ 3229469 h 3482342"/>
              <a:gd name="connsiteX120" fmla="*/ 779276 w 12192000"/>
              <a:gd name="connsiteY120" fmla="*/ 3327290 h 3482342"/>
              <a:gd name="connsiteX121" fmla="*/ 600378 w 12192000"/>
              <a:gd name="connsiteY121" fmla="*/ 3335250 h 3482342"/>
              <a:gd name="connsiteX122" fmla="*/ 493457 w 12192000"/>
              <a:gd name="connsiteY122" fmla="*/ 3365044 h 3482342"/>
              <a:gd name="connsiteX123" fmla="*/ 349402 w 12192000"/>
              <a:gd name="connsiteY123" fmla="*/ 3380897 h 3482342"/>
              <a:gd name="connsiteX124" fmla="*/ 192183 w 12192000"/>
              <a:gd name="connsiteY124" fmla="*/ 3460075 h 3482342"/>
              <a:gd name="connsiteX125" fmla="*/ 46713 w 12192000"/>
              <a:gd name="connsiteY125" fmla="*/ 3462986 h 3482342"/>
              <a:gd name="connsiteX126" fmla="*/ 2765 w 12192000"/>
              <a:gd name="connsiteY126" fmla="*/ 3480770 h 3482342"/>
              <a:gd name="connsiteX127" fmla="*/ 0 w 12192000"/>
              <a:gd name="connsiteY127" fmla="*/ 3482342 h 3482342"/>
              <a:gd name="connsiteX128" fmla="*/ 0 w 12192000"/>
              <a:gd name="connsiteY12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13263 w 12192000"/>
              <a:gd name="connsiteY36" fmla="*/ 1350756 h 3482342"/>
              <a:gd name="connsiteX37" fmla="*/ 10487356 w 12192000"/>
              <a:gd name="connsiteY37" fmla="*/ 1385722 h 3482342"/>
              <a:gd name="connsiteX38" fmla="*/ 10464012 w 12192000"/>
              <a:gd name="connsiteY38" fmla="*/ 1391778 h 3482342"/>
              <a:gd name="connsiteX39" fmla="*/ 10405409 w 12192000"/>
              <a:gd name="connsiteY39" fmla="*/ 1422789 h 3482342"/>
              <a:gd name="connsiteX40" fmla="*/ 10370530 w 12192000"/>
              <a:gd name="connsiteY40" fmla="*/ 1441596 h 3482342"/>
              <a:gd name="connsiteX41" fmla="*/ 10300239 w 12192000"/>
              <a:gd name="connsiteY41" fmla="*/ 1456332 h 3482342"/>
              <a:gd name="connsiteX42" fmla="*/ 10264922 w 12192000"/>
              <a:gd name="connsiteY42" fmla="*/ 1472107 h 3482342"/>
              <a:gd name="connsiteX43" fmla="*/ 10229629 w 12192000"/>
              <a:gd name="connsiteY43" fmla="*/ 1470454 h 3482342"/>
              <a:gd name="connsiteX44" fmla="*/ 10201385 w 12192000"/>
              <a:gd name="connsiteY44" fmla="*/ 1477515 h 3482342"/>
              <a:gd name="connsiteX45" fmla="*/ 10151958 w 12192000"/>
              <a:gd name="connsiteY45" fmla="*/ 1477515 h 3482342"/>
              <a:gd name="connsiteX46" fmla="*/ 10120184 w 12192000"/>
              <a:gd name="connsiteY46" fmla="*/ 1466924 h 3482342"/>
              <a:gd name="connsiteX47" fmla="*/ 10058690 w 12192000"/>
              <a:gd name="connsiteY47" fmla="*/ 1474888 h 3482342"/>
              <a:gd name="connsiteX48" fmla="*/ 10004424 w 12192000"/>
              <a:gd name="connsiteY48" fmla="*/ 1489801 h 3482342"/>
              <a:gd name="connsiteX49" fmla="*/ 9999951 w 12192000"/>
              <a:gd name="connsiteY49" fmla="*/ 1499127 h 3482342"/>
              <a:gd name="connsiteX50" fmla="*/ 9845462 w 12192000"/>
              <a:gd name="connsiteY50" fmla="*/ 1548192 h 3482342"/>
              <a:gd name="connsiteX51" fmla="*/ 9736156 w 12192000"/>
              <a:gd name="connsiteY51" fmla="*/ 1581928 h 3482342"/>
              <a:gd name="connsiteX52" fmla="*/ 9693355 w 12192000"/>
              <a:gd name="connsiteY52" fmla="*/ 1602632 h 3482342"/>
              <a:gd name="connsiteX53" fmla="*/ 9664242 w 12192000"/>
              <a:gd name="connsiteY53" fmla="*/ 1622075 h 3482342"/>
              <a:gd name="connsiteX54" fmla="*/ 9579195 w 12192000"/>
              <a:gd name="connsiteY54" fmla="*/ 1648017 h 3482342"/>
              <a:gd name="connsiteX55" fmla="*/ 9433652 w 12192000"/>
              <a:gd name="connsiteY55" fmla="*/ 1681174 h 3482342"/>
              <a:gd name="connsiteX56" fmla="*/ 9403775 w 12192000"/>
              <a:gd name="connsiteY56" fmla="*/ 1690403 h 3482342"/>
              <a:gd name="connsiteX57" fmla="*/ 9382503 w 12192000"/>
              <a:gd name="connsiteY57" fmla="*/ 1706957 h 3482342"/>
              <a:gd name="connsiteX58" fmla="*/ 9381410 w 12192000"/>
              <a:gd name="connsiteY58" fmla="*/ 1718312 h 3482342"/>
              <a:gd name="connsiteX59" fmla="*/ 9365685 w 12192000"/>
              <a:gd name="connsiteY59" fmla="*/ 1724772 h 3482342"/>
              <a:gd name="connsiteX60" fmla="*/ 9278020 w 12192000"/>
              <a:gd name="connsiteY60" fmla="*/ 1741161 h 3482342"/>
              <a:gd name="connsiteX61" fmla="*/ 9217145 w 12192000"/>
              <a:gd name="connsiteY61" fmla="*/ 1771195 h 3482342"/>
              <a:gd name="connsiteX62" fmla="*/ 8955875 w 12192000"/>
              <a:gd name="connsiteY62" fmla="*/ 1796806 h 3482342"/>
              <a:gd name="connsiteX63" fmla="*/ 8648415 w 12192000"/>
              <a:gd name="connsiteY63" fmla="*/ 1878623 h 3482342"/>
              <a:gd name="connsiteX64" fmla="*/ 8495949 w 12192000"/>
              <a:gd name="connsiteY64" fmla="*/ 1902425 h 3482342"/>
              <a:gd name="connsiteX65" fmla="*/ 8236214 w 12192000"/>
              <a:gd name="connsiteY65" fmla="*/ 1909725 h 3482342"/>
              <a:gd name="connsiteX66" fmla="*/ 8132104 w 12192000"/>
              <a:gd name="connsiteY66" fmla="*/ 1895727 h 3482342"/>
              <a:gd name="connsiteX67" fmla="*/ 7918078 w 12192000"/>
              <a:gd name="connsiteY67" fmla="*/ 1862668 h 3482342"/>
              <a:gd name="connsiteX68" fmla="*/ 7817899 w 12192000"/>
              <a:gd name="connsiteY68" fmla="*/ 1862176 h 3482342"/>
              <a:gd name="connsiteX69" fmla="*/ 7768994 w 12192000"/>
              <a:gd name="connsiteY69" fmla="*/ 1855721 h 3482342"/>
              <a:gd name="connsiteX70" fmla="*/ 7618027 w 12192000"/>
              <a:gd name="connsiteY70" fmla="*/ 1830959 h 3482342"/>
              <a:gd name="connsiteX71" fmla="*/ 7449425 w 12192000"/>
              <a:gd name="connsiteY71" fmla="*/ 1810910 h 3482342"/>
              <a:gd name="connsiteX72" fmla="*/ 7342915 w 12192000"/>
              <a:gd name="connsiteY72" fmla="*/ 1819827 h 3482342"/>
              <a:gd name="connsiteX73" fmla="*/ 7255191 w 12192000"/>
              <a:gd name="connsiteY73" fmla="*/ 1834354 h 3482342"/>
              <a:gd name="connsiteX74" fmla="*/ 7131205 w 12192000"/>
              <a:gd name="connsiteY74" fmla="*/ 1845557 h 3482342"/>
              <a:gd name="connsiteX75" fmla="*/ 6941837 w 12192000"/>
              <a:gd name="connsiteY75" fmla="*/ 1840640 h 3482342"/>
              <a:gd name="connsiteX76" fmla="*/ 6837145 w 12192000"/>
              <a:gd name="connsiteY76" fmla="*/ 1870724 h 3482342"/>
              <a:gd name="connsiteX77" fmla="*/ 6753991 w 12192000"/>
              <a:gd name="connsiteY77" fmla="*/ 1860969 h 3482342"/>
              <a:gd name="connsiteX78" fmla="*/ 6727754 w 12192000"/>
              <a:gd name="connsiteY78" fmla="*/ 1882372 h 3482342"/>
              <a:gd name="connsiteX79" fmla="*/ 6723371 w 12192000"/>
              <a:gd name="connsiteY79" fmla="*/ 1886494 h 3482342"/>
              <a:gd name="connsiteX80" fmla="*/ 6702779 w 12192000"/>
              <a:gd name="connsiteY80" fmla="*/ 1893601 h 3482342"/>
              <a:gd name="connsiteX81" fmla="*/ 6686657 w 12192000"/>
              <a:gd name="connsiteY81" fmla="*/ 1907344 h 3482342"/>
              <a:gd name="connsiteX82" fmla="*/ 6651330 w 12192000"/>
              <a:gd name="connsiteY82" fmla="*/ 1922921 h 3482342"/>
              <a:gd name="connsiteX83" fmla="*/ 6622958 w 12192000"/>
              <a:gd name="connsiteY83" fmla="*/ 1936255 h 3482342"/>
              <a:gd name="connsiteX84" fmla="*/ 6522602 w 12192000"/>
              <a:gd name="connsiteY84" fmla="*/ 1954133 h 3482342"/>
              <a:gd name="connsiteX85" fmla="*/ 6444344 w 12192000"/>
              <a:gd name="connsiteY85" fmla="*/ 1969663 h 3482342"/>
              <a:gd name="connsiteX86" fmla="*/ 6409626 w 12192000"/>
              <a:gd name="connsiteY86" fmla="*/ 1978846 h 3482342"/>
              <a:gd name="connsiteX87" fmla="*/ 6333446 w 12192000"/>
              <a:gd name="connsiteY87" fmla="*/ 1997163 h 3482342"/>
              <a:gd name="connsiteX88" fmla="*/ 6294933 w 12192000"/>
              <a:gd name="connsiteY88" fmla="*/ 2019412 h 3482342"/>
              <a:gd name="connsiteX89" fmla="*/ 6238719 w 12192000"/>
              <a:gd name="connsiteY89" fmla="*/ 2042547 h 3482342"/>
              <a:gd name="connsiteX90" fmla="*/ 6187205 w 12192000"/>
              <a:gd name="connsiteY90" fmla="*/ 2060048 h 3482342"/>
              <a:gd name="connsiteX91" fmla="*/ 6138780 w 12192000"/>
              <a:gd name="connsiteY91" fmla="*/ 2081918 h 3482342"/>
              <a:gd name="connsiteX92" fmla="*/ 6120125 w 12192000"/>
              <a:gd name="connsiteY92" fmla="*/ 2109475 h 3482342"/>
              <a:gd name="connsiteX93" fmla="*/ 6056576 w 12192000"/>
              <a:gd name="connsiteY93" fmla="*/ 2120066 h 3482342"/>
              <a:gd name="connsiteX94" fmla="*/ 5993794 w 12192000"/>
              <a:gd name="connsiteY94" fmla="*/ 2122569 h 3482342"/>
              <a:gd name="connsiteX95" fmla="*/ 5943601 w 12192000"/>
              <a:gd name="connsiteY95" fmla="*/ 2137719 h 3482342"/>
              <a:gd name="connsiteX96" fmla="*/ 5898141 w 12192000"/>
              <a:gd name="connsiteY96" fmla="*/ 2144806 h 3482342"/>
              <a:gd name="connsiteX97" fmla="*/ 5855337 w 12192000"/>
              <a:gd name="connsiteY97" fmla="*/ 2137719 h 3482342"/>
              <a:gd name="connsiteX98" fmla="*/ 5817682 w 12192000"/>
              <a:gd name="connsiteY98" fmla="*/ 2157358 h 3482342"/>
              <a:gd name="connsiteX99" fmla="*/ 5735300 w 12192000"/>
              <a:gd name="connsiteY99" fmla="*/ 2158902 h 3482342"/>
              <a:gd name="connsiteX100" fmla="*/ 5591469 w 12192000"/>
              <a:gd name="connsiteY100" fmla="*/ 2178389 h 3482342"/>
              <a:gd name="connsiteX101" fmla="*/ 5505818 w 12192000"/>
              <a:gd name="connsiteY101" fmla="*/ 2194207 h 3482342"/>
              <a:gd name="connsiteX102" fmla="*/ 5452860 w 12192000"/>
              <a:gd name="connsiteY102" fmla="*/ 2180085 h 3482342"/>
              <a:gd name="connsiteX103" fmla="*/ 5414282 w 12192000"/>
              <a:gd name="connsiteY103" fmla="*/ 2183070 h 3482342"/>
              <a:gd name="connsiteX104" fmla="*/ 5368369 w 12192000"/>
              <a:gd name="connsiteY104" fmla="*/ 2204272 h 3482342"/>
              <a:gd name="connsiteX105" fmla="*/ 5336354 w 12192000"/>
              <a:gd name="connsiteY105" fmla="*/ 2218920 h 3482342"/>
              <a:gd name="connsiteX106" fmla="*/ 5291263 w 12192000"/>
              <a:gd name="connsiteY106" fmla="*/ 2239182 h 3482342"/>
              <a:gd name="connsiteX107" fmla="*/ 5255152 w 12192000"/>
              <a:gd name="connsiteY107" fmla="*/ 2247164 h 3482342"/>
              <a:gd name="connsiteX108" fmla="*/ 5233796 w 12192000"/>
              <a:gd name="connsiteY108" fmla="*/ 2268260 h 3482342"/>
              <a:gd name="connsiteX109" fmla="*/ 5212786 w 12192000"/>
              <a:gd name="connsiteY109" fmla="*/ 2296592 h 3482342"/>
              <a:gd name="connsiteX110" fmla="*/ 5173523 w 12192000"/>
              <a:gd name="connsiteY110" fmla="*/ 2309057 h 3482342"/>
              <a:gd name="connsiteX111" fmla="*/ 5123830 w 12192000"/>
              <a:gd name="connsiteY111" fmla="*/ 2307070 h 3482342"/>
              <a:gd name="connsiteX112" fmla="*/ 5065426 w 12192000"/>
              <a:gd name="connsiteY112" fmla="*/ 2324076 h 3482342"/>
              <a:gd name="connsiteX113" fmla="*/ 4975908 w 12192000"/>
              <a:gd name="connsiteY113" fmla="*/ 2364128 h 3482342"/>
              <a:gd name="connsiteX114" fmla="*/ 4913723 w 12192000"/>
              <a:gd name="connsiteY114" fmla="*/ 2385265 h 3482342"/>
              <a:gd name="connsiteX115" fmla="*/ 4746485 w 12192000"/>
              <a:gd name="connsiteY115" fmla="*/ 2451769 h 3482342"/>
              <a:gd name="connsiteX116" fmla="*/ 4681588 w 12192000"/>
              <a:gd name="connsiteY116" fmla="*/ 2467494 h 3482342"/>
              <a:gd name="connsiteX117" fmla="*/ 1783655 w 12192000"/>
              <a:gd name="connsiteY117" fmla="*/ 3163860 h 3482342"/>
              <a:gd name="connsiteX118" fmla="*/ 1325955 w 12192000"/>
              <a:gd name="connsiteY118" fmla="*/ 3176692 h 3482342"/>
              <a:gd name="connsiteX119" fmla="*/ 1190384 w 12192000"/>
              <a:gd name="connsiteY119" fmla="*/ 3203504 h 3482342"/>
              <a:gd name="connsiteX120" fmla="*/ 1094537 w 12192000"/>
              <a:gd name="connsiteY120" fmla="*/ 3229469 h 3482342"/>
              <a:gd name="connsiteX121" fmla="*/ 779276 w 12192000"/>
              <a:gd name="connsiteY121" fmla="*/ 3327290 h 3482342"/>
              <a:gd name="connsiteX122" fmla="*/ 600378 w 12192000"/>
              <a:gd name="connsiteY122" fmla="*/ 3335250 h 3482342"/>
              <a:gd name="connsiteX123" fmla="*/ 493457 w 12192000"/>
              <a:gd name="connsiteY123" fmla="*/ 3365044 h 3482342"/>
              <a:gd name="connsiteX124" fmla="*/ 349402 w 12192000"/>
              <a:gd name="connsiteY124" fmla="*/ 3380897 h 3482342"/>
              <a:gd name="connsiteX125" fmla="*/ 192183 w 12192000"/>
              <a:gd name="connsiteY125" fmla="*/ 3460075 h 3482342"/>
              <a:gd name="connsiteX126" fmla="*/ 46713 w 12192000"/>
              <a:gd name="connsiteY126" fmla="*/ 3462986 h 3482342"/>
              <a:gd name="connsiteX127" fmla="*/ 2765 w 12192000"/>
              <a:gd name="connsiteY127" fmla="*/ 3480770 h 3482342"/>
              <a:gd name="connsiteX128" fmla="*/ 0 w 12192000"/>
              <a:gd name="connsiteY128" fmla="*/ 3482342 h 3482342"/>
              <a:gd name="connsiteX129" fmla="*/ 0 w 12192000"/>
              <a:gd name="connsiteY12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50756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0314 w 12192000"/>
              <a:gd name="connsiteY36" fmla="*/ 1343356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79906 w 12192000"/>
              <a:gd name="connsiteY32" fmla="*/ 1332049 h 3482342"/>
              <a:gd name="connsiteX33" fmla="*/ 10639834 w 12192000"/>
              <a:gd name="connsiteY33" fmla="*/ 1324989 h 3482342"/>
              <a:gd name="connsiteX34" fmla="*/ 10603863 w 12192000"/>
              <a:gd name="connsiteY34" fmla="*/ 1346886 h 3482342"/>
              <a:gd name="connsiteX35" fmla="*/ 10573203 w 12192000"/>
              <a:gd name="connsiteY35" fmla="*/ 1351996 h 3482342"/>
              <a:gd name="connsiteX36" fmla="*/ 10547375 w 12192000"/>
              <a:gd name="connsiteY36" fmla="*/ 1375130 h 3482342"/>
              <a:gd name="connsiteX37" fmla="*/ 10513263 w 12192000"/>
              <a:gd name="connsiteY37" fmla="*/ 1371939 h 3482342"/>
              <a:gd name="connsiteX38" fmla="*/ 10487356 w 12192000"/>
              <a:gd name="connsiteY38" fmla="*/ 1385722 h 3482342"/>
              <a:gd name="connsiteX39" fmla="*/ 10464012 w 12192000"/>
              <a:gd name="connsiteY39" fmla="*/ 1391778 h 3482342"/>
              <a:gd name="connsiteX40" fmla="*/ 10405409 w 12192000"/>
              <a:gd name="connsiteY40" fmla="*/ 1422789 h 3482342"/>
              <a:gd name="connsiteX41" fmla="*/ 10370530 w 12192000"/>
              <a:gd name="connsiteY41" fmla="*/ 1441596 h 3482342"/>
              <a:gd name="connsiteX42" fmla="*/ 10300239 w 12192000"/>
              <a:gd name="connsiteY42" fmla="*/ 1456332 h 3482342"/>
              <a:gd name="connsiteX43" fmla="*/ 10264922 w 12192000"/>
              <a:gd name="connsiteY43" fmla="*/ 1472107 h 3482342"/>
              <a:gd name="connsiteX44" fmla="*/ 10229629 w 12192000"/>
              <a:gd name="connsiteY44" fmla="*/ 1470454 h 3482342"/>
              <a:gd name="connsiteX45" fmla="*/ 10201385 w 12192000"/>
              <a:gd name="connsiteY45" fmla="*/ 1477515 h 3482342"/>
              <a:gd name="connsiteX46" fmla="*/ 10151958 w 12192000"/>
              <a:gd name="connsiteY46" fmla="*/ 1477515 h 3482342"/>
              <a:gd name="connsiteX47" fmla="*/ 10120184 w 12192000"/>
              <a:gd name="connsiteY47" fmla="*/ 1466924 h 3482342"/>
              <a:gd name="connsiteX48" fmla="*/ 10058690 w 12192000"/>
              <a:gd name="connsiteY48" fmla="*/ 1474888 h 3482342"/>
              <a:gd name="connsiteX49" fmla="*/ 10004424 w 12192000"/>
              <a:gd name="connsiteY49" fmla="*/ 1489801 h 3482342"/>
              <a:gd name="connsiteX50" fmla="*/ 9999951 w 12192000"/>
              <a:gd name="connsiteY50" fmla="*/ 1499127 h 3482342"/>
              <a:gd name="connsiteX51" fmla="*/ 9845462 w 12192000"/>
              <a:gd name="connsiteY51" fmla="*/ 1548192 h 3482342"/>
              <a:gd name="connsiteX52" fmla="*/ 9736156 w 12192000"/>
              <a:gd name="connsiteY52" fmla="*/ 1581928 h 3482342"/>
              <a:gd name="connsiteX53" fmla="*/ 9693355 w 12192000"/>
              <a:gd name="connsiteY53" fmla="*/ 1602632 h 3482342"/>
              <a:gd name="connsiteX54" fmla="*/ 9664242 w 12192000"/>
              <a:gd name="connsiteY54" fmla="*/ 1622075 h 3482342"/>
              <a:gd name="connsiteX55" fmla="*/ 9579195 w 12192000"/>
              <a:gd name="connsiteY55" fmla="*/ 1648017 h 3482342"/>
              <a:gd name="connsiteX56" fmla="*/ 9433652 w 12192000"/>
              <a:gd name="connsiteY56" fmla="*/ 1681174 h 3482342"/>
              <a:gd name="connsiteX57" fmla="*/ 9403775 w 12192000"/>
              <a:gd name="connsiteY57" fmla="*/ 1690403 h 3482342"/>
              <a:gd name="connsiteX58" fmla="*/ 9382503 w 12192000"/>
              <a:gd name="connsiteY58" fmla="*/ 1706957 h 3482342"/>
              <a:gd name="connsiteX59" fmla="*/ 9381410 w 12192000"/>
              <a:gd name="connsiteY59" fmla="*/ 1718312 h 3482342"/>
              <a:gd name="connsiteX60" fmla="*/ 9365685 w 12192000"/>
              <a:gd name="connsiteY60" fmla="*/ 1724772 h 3482342"/>
              <a:gd name="connsiteX61" fmla="*/ 9278020 w 12192000"/>
              <a:gd name="connsiteY61" fmla="*/ 1741161 h 3482342"/>
              <a:gd name="connsiteX62" fmla="*/ 9217145 w 12192000"/>
              <a:gd name="connsiteY62" fmla="*/ 1771195 h 3482342"/>
              <a:gd name="connsiteX63" fmla="*/ 8955875 w 12192000"/>
              <a:gd name="connsiteY63" fmla="*/ 1796806 h 3482342"/>
              <a:gd name="connsiteX64" fmla="*/ 8648415 w 12192000"/>
              <a:gd name="connsiteY64" fmla="*/ 1878623 h 3482342"/>
              <a:gd name="connsiteX65" fmla="*/ 8495949 w 12192000"/>
              <a:gd name="connsiteY65" fmla="*/ 1902425 h 3482342"/>
              <a:gd name="connsiteX66" fmla="*/ 8236214 w 12192000"/>
              <a:gd name="connsiteY66" fmla="*/ 1909725 h 3482342"/>
              <a:gd name="connsiteX67" fmla="*/ 8132104 w 12192000"/>
              <a:gd name="connsiteY67" fmla="*/ 1895727 h 3482342"/>
              <a:gd name="connsiteX68" fmla="*/ 7918078 w 12192000"/>
              <a:gd name="connsiteY68" fmla="*/ 1862668 h 3482342"/>
              <a:gd name="connsiteX69" fmla="*/ 7817899 w 12192000"/>
              <a:gd name="connsiteY69" fmla="*/ 1862176 h 3482342"/>
              <a:gd name="connsiteX70" fmla="*/ 7768994 w 12192000"/>
              <a:gd name="connsiteY70" fmla="*/ 1855721 h 3482342"/>
              <a:gd name="connsiteX71" fmla="*/ 7618027 w 12192000"/>
              <a:gd name="connsiteY71" fmla="*/ 1830959 h 3482342"/>
              <a:gd name="connsiteX72" fmla="*/ 7449425 w 12192000"/>
              <a:gd name="connsiteY72" fmla="*/ 1810910 h 3482342"/>
              <a:gd name="connsiteX73" fmla="*/ 7342915 w 12192000"/>
              <a:gd name="connsiteY73" fmla="*/ 1819827 h 3482342"/>
              <a:gd name="connsiteX74" fmla="*/ 7255191 w 12192000"/>
              <a:gd name="connsiteY74" fmla="*/ 1834354 h 3482342"/>
              <a:gd name="connsiteX75" fmla="*/ 7131205 w 12192000"/>
              <a:gd name="connsiteY75" fmla="*/ 1845557 h 3482342"/>
              <a:gd name="connsiteX76" fmla="*/ 6941837 w 12192000"/>
              <a:gd name="connsiteY76" fmla="*/ 1840640 h 3482342"/>
              <a:gd name="connsiteX77" fmla="*/ 6837145 w 12192000"/>
              <a:gd name="connsiteY77" fmla="*/ 1870724 h 3482342"/>
              <a:gd name="connsiteX78" fmla="*/ 6753991 w 12192000"/>
              <a:gd name="connsiteY78" fmla="*/ 1860969 h 3482342"/>
              <a:gd name="connsiteX79" fmla="*/ 6727754 w 12192000"/>
              <a:gd name="connsiteY79" fmla="*/ 1882372 h 3482342"/>
              <a:gd name="connsiteX80" fmla="*/ 6723371 w 12192000"/>
              <a:gd name="connsiteY80" fmla="*/ 1886494 h 3482342"/>
              <a:gd name="connsiteX81" fmla="*/ 6702779 w 12192000"/>
              <a:gd name="connsiteY81" fmla="*/ 1893601 h 3482342"/>
              <a:gd name="connsiteX82" fmla="*/ 6686657 w 12192000"/>
              <a:gd name="connsiteY82" fmla="*/ 1907344 h 3482342"/>
              <a:gd name="connsiteX83" fmla="*/ 6651330 w 12192000"/>
              <a:gd name="connsiteY83" fmla="*/ 1922921 h 3482342"/>
              <a:gd name="connsiteX84" fmla="*/ 6622958 w 12192000"/>
              <a:gd name="connsiteY84" fmla="*/ 1936255 h 3482342"/>
              <a:gd name="connsiteX85" fmla="*/ 6522602 w 12192000"/>
              <a:gd name="connsiteY85" fmla="*/ 1954133 h 3482342"/>
              <a:gd name="connsiteX86" fmla="*/ 6444344 w 12192000"/>
              <a:gd name="connsiteY86" fmla="*/ 1969663 h 3482342"/>
              <a:gd name="connsiteX87" fmla="*/ 6409626 w 12192000"/>
              <a:gd name="connsiteY87" fmla="*/ 1978846 h 3482342"/>
              <a:gd name="connsiteX88" fmla="*/ 6333446 w 12192000"/>
              <a:gd name="connsiteY88" fmla="*/ 1997163 h 3482342"/>
              <a:gd name="connsiteX89" fmla="*/ 6294933 w 12192000"/>
              <a:gd name="connsiteY89" fmla="*/ 2019412 h 3482342"/>
              <a:gd name="connsiteX90" fmla="*/ 6238719 w 12192000"/>
              <a:gd name="connsiteY90" fmla="*/ 2042547 h 3482342"/>
              <a:gd name="connsiteX91" fmla="*/ 6187205 w 12192000"/>
              <a:gd name="connsiteY91" fmla="*/ 2060048 h 3482342"/>
              <a:gd name="connsiteX92" fmla="*/ 6138780 w 12192000"/>
              <a:gd name="connsiteY92" fmla="*/ 2081918 h 3482342"/>
              <a:gd name="connsiteX93" fmla="*/ 6120125 w 12192000"/>
              <a:gd name="connsiteY93" fmla="*/ 2109475 h 3482342"/>
              <a:gd name="connsiteX94" fmla="*/ 6056576 w 12192000"/>
              <a:gd name="connsiteY94" fmla="*/ 2120066 h 3482342"/>
              <a:gd name="connsiteX95" fmla="*/ 5993794 w 12192000"/>
              <a:gd name="connsiteY95" fmla="*/ 2122569 h 3482342"/>
              <a:gd name="connsiteX96" fmla="*/ 5943601 w 12192000"/>
              <a:gd name="connsiteY96" fmla="*/ 2137719 h 3482342"/>
              <a:gd name="connsiteX97" fmla="*/ 5898141 w 12192000"/>
              <a:gd name="connsiteY97" fmla="*/ 2144806 h 3482342"/>
              <a:gd name="connsiteX98" fmla="*/ 5855337 w 12192000"/>
              <a:gd name="connsiteY98" fmla="*/ 2137719 h 3482342"/>
              <a:gd name="connsiteX99" fmla="*/ 5817682 w 12192000"/>
              <a:gd name="connsiteY99" fmla="*/ 2157358 h 3482342"/>
              <a:gd name="connsiteX100" fmla="*/ 5735300 w 12192000"/>
              <a:gd name="connsiteY100" fmla="*/ 2158902 h 3482342"/>
              <a:gd name="connsiteX101" fmla="*/ 5591469 w 12192000"/>
              <a:gd name="connsiteY101" fmla="*/ 2178389 h 3482342"/>
              <a:gd name="connsiteX102" fmla="*/ 5505818 w 12192000"/>
              <a:gd name="connsiteY102" fmla="*/ 2194207 h 3482342"/>
              <a:gd name="connsiteX103" fmla="*/ 5452860 w 12192000"/>
              <a:gd name="connsiteY103" fmla="*/ 2180085 h 3482342"/>
              <a:gd name="connsiteX104" fmla="*/ 5414282 w 12192000"/>
              <a:gd name="connsiteY104" fmla="*/ 2183070 h 3482342"/>
              <a:gd name="connsiteX105" fmla="*/ 5368369 w 12192000"/>
              <a:gd name="connsiteY105" fmla="*/ 2204272 h 3482342"/>
              <a:gd name="connsiteX106" fmla="*/ 5336354 w 12192000"/>
              <a:gd name="connsiteY106" fmla="*/ 2218920 h 3482342"/>
              <a:gd name="connsiteX107" fmla="*/ 5291263 w 12192000"/>
              <a:gd name="connsiteY107" fmla="*/ 2239182 h 3482342"/>
              <a:gd name="connsiteX108" fmla="*/ 5255152 w 12192000"/>
              <a:gd name="connsiteY108" fmla="*/ 2247164 h 3482342"/>
              <a:gd name="connsiteX109" fmla="*/ 5233796 w 12192000"/>
              <a:gd name="connsiteY109" fmla="*/ 2268260 h 3482342"/>
              <a:gd name="connsiteX110" fmla="*/ 5212786 w 12192000"/>
              <a:gd name="connsiteY110" fmla="*/ 2296592 h 3482342"/>
              <a:gd name="connsiteX111" fmla="*/ 5173523 w 12192000"/>
              <a:gd name="connsiteY111" fmla="*/ 2309057 h 3482342"/>
              <a:gd name="connsiteX112" fmla="*/ 5123830 w 12192000"/>
              <a:gd name="connsiteY112" fmla="*/ 2307070 h 3482342"/>
              <a:gd name="connsiteX113" fmla="*/ 5065426 w 12192000"/>
              <a:gd name="connsiteY113" fmla="*/ 2324076 h 3482342"/>
              <a:gd name="connsiteX114" fmla="*/ 4975908 w 12192000"/>
              <a:gd name="connsiteY114" fmla="*/ 2364128 h 3482342"/>
              <a:gd name="connsiteX115" fmla="*/ 4913723 w 12192000"/>
              <a:gd name="connsiteY115" fmla="*/ 2385265 h 3482342"/>
              <a:gd name="connsiteX116" fmla="*/ 4746485 w 12192000"/>
              <a:gd name="connsiteY116" fmla="*/ 2451769 h 3482342"/>
              <a:gd name="connsiteX117" fmla="*/ 4681588 w 12192000"/>
              <a:gd name="connsiteY117" fmla="*/ 2467494 h 3482342"/>
              <a:gd name="connsiteX118" fmla="*/ 1783655 w 12192000"/>
              <a:gd name="connsiteY118" fmla="*/ 3163860 h 3482342"/>
              <a:gd name="connsiteX119" fmla="*/ 1325955 w 12192000"/>
              <a:gd name="connsiteY119" fmla="*/ 3176692 h 3482342"/>
              <a:gd name="connsiteX120" fmla="*/ 1190384 w 12192000"/>
              <a:gd name="connsiteY120" fmla="*/ 3203504 h 3482342"/>
              <a:gd name="connsiteX121" fmla="*/ 1094537 w 12192000"/>
              <a:gd name="connsiteY121" fmla="*/ 3229469 h 3482342"/>
              <a:gd name="connsiteX122" fmla="*/ 779276 w 12192000"/>
              <a:gd name="connsiteY122" fmla="*/ 3327290 h 3482342"/>
              <a:gd name="connsiteX123" fmla="*/ 600378 w 12192000"/>
              <a:gd name="connsiteY123" fmla="*/ 3335250 h 3482342"/>
              <a:gd name="connsiteX124" fmla="*/ 493457 w 12192000"/>
              <a:gd name="connsiteY124" fmla="*/ 3365044 h 3482342"/>
              <a:gd name="connsiteX125" fmla="*/ 349402 w 12192000"/>
              <a:gd name="connsiteY125" fmla="*/ 3380897 h 3482342"/>
              <a:gd name="connsiteX126" fmla="*/ 192183 w 12192000"/>
              <a:gd name="connsiteY126" fmla="*/ 3460075 h 3482342"/>
              <a:gd name="connsiteX127" fmla="*/ 46713 w 12192000"/>
              <a:gd name="connsiteY127" fmla="*/ 3462986 h 3482342"/>
              <a:gd name="connsiteX128" fmla="*/ 2765 w 12192000"/>
              <a:gd name="connsiteY128" fmla="*/ 3480770 h 3482342"/>
              <a:gd name="connsiteX129" fmla="*/ 0 w 12192000"/>
              <a:gd name="connsiteY129" fmla="*/ 3482342 h 3482342"/>
              <a:gd name="connsiteX130" fmla="*/ 0 w 12192000"/>
              <a:gd name="connsiteY13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58690 w 12192000"/>
              <a:gd name="connsiteY49" fmla="*/ 1474888 h 3482342"/>
              <a:gd name="connsiteX50" fmla="*/ 10004424 w 12192000"/>
              <a:gd name="connsiteY50" fmla="*/ 1489801 h 3482342"/>
              <a:gd name="connsiteX51" fmla="*/ 9999951 w 12192000"/>
              <a:gd name="connsiteY51" fmla="*/ 1499127 h 3482342"/>
              <a:gd name="connsiteX52" fmla="*/ 9845462 w 12192000"/>
              <a:gd name="connsiteY52" fmla="*/ 1548192 h 3482342"/>
              <a:gd name="connsiteX53" fmla="*/ 9736156 w 12192000"/>
              <a:gd name="connsiteY53" fmla="*/ 1581928 h 3482342"/>
              <a:gd name="connsiteX54" fmla="*/ 9693355 w 12192000"/>
              <a:gd name="connsiteY54" fmla="*/ 1602632 h 3482342"/>
              <a:gd name="connsiteX55" fmla="*/ 9664242 w 12192000"/>
              <a:gd name="connsiteY55" fmla="*/ 1622075 h 3482342"/>
              <a:gd name="connsiteX56" fmla="*/ 9579195 w 12192000"/>
              <a:gd name="connsiteY56" fmla="*/ 1648017 h 3482342"/>
              <a:gd name="connsiteX57" fmla="*/ 9433652 w 12192000"/>
              <a:gd name="connsiteY57" fmla="*/ 1681174 h 3482342"/>
              <a:gd name="connsiteX58" fmla="*/ 9403775 w 12192000"/>
              <a:gd name="connsiteY58" fmla="*/ 1690403 h 3482342"/>
              <a:gd name="connsiteX59" fmla="*/ 9382503 w 12192000"/>
              <a:gd name="connsiteY59" fmla="*/ 1706957 h 3482342"/>
              <a:gd name="connsiteX60" fmla="*/ 9381410 w 12192000"/>
              <a:gd name="connsiteY60" fmla="*/ 1718312 h 3482342"/>
              <a:gd name="connsiteX61" fmla="*/ 9365685 w 12192000"/>
              <a:gd name="connsiteY61" fmla="*/ 1724772 h 3482342"/>
              <a:gd name="connsiteX62" fmla="*/ 9278020 w 12192000"/>
              <a:gd name="connsiteY62" fmla="*/ 1741161 h 3482342"/>
              <a:gd name="connsiteX63" fmla="*/ 9217145 w 12192000"/>
              <a:gd name="connsiteY63" fmla="*/ 1771195 h 3482342"/>
              <a:gd name="connsiteX64" fmla="*/ 8955875 w 12192000"/>
              <a:gd name="connsiteY64" fmla="*/ 1796806 h 3482342"/>
              <a:gd name="connsiteX65" fmla="*/ 8648415 w 12192000"/>
              <a:gd name="connsiteY65" fmla="*/ 1878623 h 3482342"/>
              <a:gd name="connsiteX66" fmla="*/ 8495949 w 12192000"/>
              <a:gd name="connsiteY66" fmla="*/ 1902425 h 3482342"/>
              <a:gd name="connsiteX67" fmla="*/ 8236214 w 12192000"/>
              <a:gd name="connsiteY67" fmla="*/ 1909725 h 3482342"/>
              <a:gd name="connsiteX68" fmla="*/ 8132104 w 12192000"/>
              <a:gd name="connsiteY68" fmla="*/ 1895727 h 3482342"/>
              <a:gd name="connsiteX69" fmla="*/ 7918078 w 12192000"/>
              <a:gd name="connsiteY69" fmla="*/ 1862668 h 3482342"/>
              <a:gd name="connsiteX70" fmla="*/ 7817899 w 12192000"/>
              <a:gd name="connsiteY70" fmla="*/ 1862176 h 3482342"/>
              <a:gd name="connsiteX71" fmla="*/ 7768994 w 12192000"/>
              <a:gd name="connsiteY71" fmla="*/ 1855721 h 3482342"/>
              <a:gd name="connsiteX72" fmla="*/ 7618027 w 12192000"/>
              <a:gd name="connsiteY72" fmla="*/ 1830959 h 3482342"/>
              <a:gd name="connsiteX73" fmla="*/ 7449425 w 12192000"/>
              <a:gd name="connsiteY73" fmla="*/ 1810910 h 3482342"/>
              <a:gd name="connsiteX74" fmla="*/ 7342915 w 12192000"/>
              <a:gd name="connsiteY74" fmla="*/ 1819827 h 3482342"/>
              <a:gd name="connsiteX75" fmla="*/ 7255191 w 12192000"/>
              <a:gd name="connsiteY75" fmla="*/ 1834354 h 3482342"/>
              <a:gd name="connsiteX76" fmla="*/ 7131205 w 12192000"/>
              <a:gd name="connsiteY76" fmla="*/ 1845557 h 3482342"/>
              <a:gd name="connsiteX77" fmla="*/ 6941837 w 12192000"/>
              <a:gd name="connsiteY77" fmla="*/ 1840640 h 3482342"/>
              <a:gd name="connsiteX78" fmla="*/ 6837145 w 12192000"/>
              <a:gd name="connsiteY78" fmla="*/ 1870724 h 3482342"/>
              <a:gd name="connsiteX79" fmla="*/ 6753991 w 12192000"/>
              <a:gd name="connsiteY79" fmla="*/ 1860969 h 3482342"/>
              <a:gd name="connsiteX80" fmla="*/ 6727754 w 12192000"/>
              <a:gd name="connsiteY80" fmla="*/ 1882372 h 3482342"/>
              <a:gd name="connsiteX81" fmla="*/ 6723371 w 12192000"/>
              <a:gd name="connsiteY81" fmla="*/ 1886494 h 3482342"/>
              <a:gd name="connsiteX82" fmla="*/ 6702779 w 12192000"/>
              <a:gd name="connsiteY82" fmla="*/ 1893601 h 3482342"/>
              <a:gd name="connsiteX83" fmla="*/ 6686657 w 12192000"/>
              <a:gd name="connsiteY83" fmla="*/ 1907344 h 3482342"/>
              <a:gd name="connsiteX84" fmla="*/ 6651330 w 12192000"/>
              <a:gd name="connsiteY84" fmla="*/ 1922921 h 3482342"/>
              <a:gd name="connsiteX85" fmla="*/ 6622958 w 12192000"/>
              <a:gd name="connsiteY85" fmla="*/ 1936255 h 3482342"/>
              <a:gd name="connsiteX86" fmla="*/ 6522602 w 12192000"/>
              <a:gd name="connsiteY86" fmla="*/ 1954133 h 3482342"/>
              <a:gd name="connsiteX87" fmla="*/ 6444344 w 12192000"/>
              <a:gd name="connsiteY87" fmla="*/ 1969663 h 3482342"/>
              <a:gd name="connsiteX88" fmla="*/ 6409626 w 12192000"/>
              <a:gd name="connsiteY88" fmla="*/ 1978846 h 3482342"/>
              <a:gd name="connsiteX89" fmla="*/ 6333446 w 12192000"/>
              <a:gd name="connsiteY89" fmla="*/ 1997163 h 3482342"/>
              <a:gd name="connsiteX90" fmla="*/ 6294933 w 12192000"/>
              <a:gd name="connsiteY90" fmla="*/ 2019412 h 3482342"/>
              <a:gd name="connsiteX91" fmla="*/ 6238719 w 12192000"/>
              <a:gd name="connsiteY91" fmla="*/ 2042547 h 3482342"/>
              <a:gd name="connsiteX92" fmla="*/ 6187205 w 12192000"/>
              <a:gd name="connsiteY92" fmla="*/ 2060048 h 3482342"/>
              <a:gd name="connsiteX93" fmla="*/ 6138780 w 12192000"/>
              <a:gd name="connsiteY93" fmla="*/ 2081918 h 3482342"/>
              <a:gd name="connsiteX94" fmla="*/ 6120125 w 12192000"/>
              <a:gd name="connsiteY94" fmla="*/ 2109475 h 3482342"/>
              <a:gd name="connsiteX95" fmla="*/ 6056576 w 12192000"/>
              <a:gd name="connsiteY95" fmla="*/ 2120066 h 3482342"/>
              <a:gd name="connsiteX96" fmla="*/ 5993794 w 12192000"/>
              <a:gd name="connsiteY96" fmla="*/ 2122569 h 3482342"/>
              <a:gd name="connsiteX97" fmla="*/ 5943601 w 12192000"/>
              <a:gd name="connsiteY97" fmla="*/ 2137719 h 3482342"/>
              <a:gd name="connsiteX98" fmla="*/ 5898141 w 12192000"/>
              <a:gd name="connsiteY98" fmla="*/ 2144806 h 3482342"/>
              <a:gd name="connsiteX99" fmla="*/ 5855337 w 12192000"/>
              <a:gd name="connsiteY99" fmla="*/ 2137719 h 3482342"/>
              <a:gd name="connsiteX100" fmla="*/ 5817682 w 12192000"/>
              <a:gd name="connsiteY100" fmla="*/ 2157358 h 3482342"/>
              <a:gd name="connsiteX101" fmla="*/ 5735300 w 12192000"/>
              <a:gd name="connsiteY101" fmla="*/ 2158902 h 3482342"/>
              <a:gd name="connsiteX102" fmla="*/ 5591469 w 12192000"/>
              <a:gd name="connsiteY102" fmla="*/ 2178389 h 3482342"/>
              <a:gd name="connsiteX103" fmla="*/ 5505818 w 12192000"/>
              <a:gd name="connsiteY103" fmla="*/ 2194207 h 3482342"/>
              <a:gd name="connsiteX104" fmla="*/ 5452860 w 12192000"/>
              <a:gd name="connsiteY104" fmla="*/ 2180085 h 3482342"/>
              <a:gd name="connsiteX105" fmla="*/ 5414282 w 12192000"/>
              <a:gd name="connsiteY105" fmla="*/ 2183070 h 3482342"/>
              <a:gd name="connsiteX106" fmla="*/ 5368369 w 12192000"/>
              <a:gd name="connsiteY106" fmla="*/ 2204272 h 3482342"/>
              <a:gd name="connsiteX107" fmla="*/ 5336354 w 12192000"/>
              <a:gd name="connsiteY107" fmla="*/ 2218920 h 3482342"/>
              <a:gd name="connsiteX108" fmla="*/ 5291263 w 12192000"/>
              <a:gd name="connsiteY108" fmla="*/ 2239182 h 3482342"/>
              <a:gd name="connsiteX109" fmla="*/ 5255152 w 12192000"/>
              <a:gd name="connsiteY109" fmla="*/ 2247164 h 3482342"/>
              <a:gd name="connsiteX110" fmla="*/ 5233796 w 12192000"/>
              <a:gd name="connsiteY110" fmla="*/ 2268260 h 3482342"/>
              <a:gd name="connsiteX111" fmla="*/ 5212786 w 12192000"/>
              <a:gd name="connsiteY111" fmla="*/ 2296592 h 3482342"/>
              <a:gd name="connsiteX112" fmla="*/ 5173523 w 12192000"/>
              <a:gd name="connsiteY112" fmla="*/ 2309057 h 3482342"/>
              <a:gd name="connsiteX113" fmla="*/ 5123830 w 12192000"/>
              <a:gd name="connsiteY113" fmla="*/ 2307070 h 3482342"/>
              <a:gd name="connsiteX114" fmla="*/ 5065426 w 12192000"/>
              <a:gd name="connsiteY114" fmla="*/ 2324076 h 3482342"/>
              <a:gd name="connsiteX115" fmla="*/ 4975908 w 12192000"/>
              <a:gd name="connsiteY115" fmla="*/ 2364128 h 3482342"/>
              <a:gd name="connsiteX116" fmla="*/ 4913723 w 12192000"/>
              <a:gd name="connsiteY116" fmla="*/ 2385265 h 3482342"/>
              <a:gd name="connsiteX117" fmla="*/ 4746485 w 12192000"/>
              <a:gd name="connsiteY117" fmla="*/ 2451769 h 3482342"/>
              <a:gd name="connsiteX118" fmla="*/ 4681588 w 12192000"/>
              <a:gd name="connsiteY118" fmla="*/ 2467494 h 3482342"/>
              <a:gd name="connsiteX119" fmla="*/ 1783655 w 12192000"/>
              <a:gd name="connsiteY119" fmla="*/ 3163860 h 3482342"/>
              <a:gd name="connsiteX120" fmla="*/ 1325955 w 12192000"/>
              <a:gd name="connsiteY120" fmla="*/ 3176692 h 3482342"/>
              <a:gd name="connsiteX121" fmla="*/ 1190384 w 12192000"/>
              <a:gd name="connsiteY121" fmla="*/ 3203504 h 3482342"/>
              <a:gd name="connsiteX122" fmla="*/ 1094537 w 12192000"/>
              <a:gd name="connsiteY122" fmla="*/ 3229469 h 3482342"/>
              <a:gd name="connsiteX123" fmla="*/ 779276 w 12192000"/>
              <a:gd name="connsiteY123" fmla="*/ 3327290 h 3482342"/>
              <a:gd name="connsiteX124" fmla="*/ 600378 w 12192000"/>
              <a:gd name="connsiteY124" fmla="*/ 3335250 h 3482342"/>
              <a:gd name="connsiteX125" fmla="*/ 493457 w 12192000"/>
              <a:gd name="connsiteY125" fmla="*/ 3365044 h 3482342"/>
              <a:gd name="connsiteX126" fmla="*/ 349402 w 12192000"/>
              <a:gd name="connsiteY126" fmla="*/ 3380897 h 3482342"/>
              <a:gd name="connsiteX127" fmla="*/ 192183 w 12192000"/>
              <a:gd name="connsiteY127" fmla="*/ 3460075 h 3482342"/>
              <a:gd name="connsiteX128" fmla="*/ 46713 w 12192000"/>
              <a:gd name="connsiteY128" fmla="*/ 3462986 h 3482342"/>
              <a:gd name="connsiteX129" fmla="*/ 2765 w 12192000"/>
              <a:gd name="connsiteY129" fmla="*/ 3480770 h 3482342"/>
              <a:gd name="connsiteX130" fmla="*/ 0 w 12192000"/>
              <a:gd name="connsiteY130" fmla="*/ 3482342 h 3482342"/>
              <a:gd name="connsiteX131" fmla="*/ 0 w 12192000"/>
              <a:gd name="connsiteY13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495949 w 12192000"/>
              <a:gd name="connsiteY67" fmla="*/ 1902425 h 3482342"/>
              <a:gd name="connsiteX68" fmla="*/ 8236214 w 12192000"/>
              <a:gd name="connsiteY68" fmla="*/ 1909725 h 3482342"/>
              <a:gd name="connsiteX69" fmla="*/ 8132104 w 12192000"/>
              <a:gd name="connsiteY69" fmla="*/ 1895727 h 3482342"/>
              <a:gd name="connsiteX70" fmla="*/ 7918078 w 12192000"/>
              <a:gd name="connsiteY70" fmla="*/ 1862668 h 3482342"/>
              <a:gd name="connsiteX71" fmla="*/ 7817899 w 12192000"/>
              <a:gd name="connsiteY71" fmla="*/ 1862176 h 3482342"/>
              <a:gd name="connsiteX72" fmla="*/ 7768994 w 12192000"/>
              <a:gd name="connsiteY72" fmla="*/ 1855721 h 3482342"/>
              <a:gd name="connsiteX73" fmla="*/ 7618027 w 12192000"/>
              <a:gd name="connsiteY73" fmla="*/ 1830959 h 3482342"/>
              <a:gd name="connsiteX74" fmla="*/ 7449425 w 12192000"/>
              <a:gd name="connsiteY74" fmla="*/ 1810910 h 3482342"/>
              <a:gd name="connsiteX75" fmla="*/ 7342915 w 12192000"/>
              <a:gd name="connsiteY75" fmla="*/ 1819827 h 3482342"/>
              <a:gd name="connsiteX76" fmla="*/ 7255191 w 12192000"/>
              <a:gd name="connsiteY76" fmla="*/ 1834354 h 3482342"/>
              <a:gd name="connsiteX77" fmla="*/ 7131205 w 12192000"/>
              <a:gd name="connsiteY77" fmla="*/ 1845557 h 3482342"/>
              <a:gd name="connsiteX78" fmla="*/ 6941837 w 12192000"/>
              <a:gd name="connsiteY78" fmla="*/ 1840640 h 3482342"/>
              <a:gd name="connsiteX79" fmla="*/ 6837145 w 12192000"/>
              <a:gd name="connsiteY79" fmla="*/ 1870724 h 3482342"/>
              <a:gd name="connsiteX80" fmla="*/ 6753991 w 12192000"/>
              <a:gd name="connsiteY80" fmla="*/ 1860969 h 3482342"/>
              <a:gd name="connsiteX81" fmla="*/ 6727754 w 12192000"/>
              <a:gd name="connsiteY81" fmla="*/ 1882372 h 3482342"/>
              <a:gd name="connsiteX82" fmla="*/ 6723371 w 12192000"/>
              <a:gd name="connsiteY82" fmla="*/ 1886494 h 3482342"/>
              <a:gd name="connsiteX83" fmla="*/ 6702779 w 12192000"/>
              <a:gd name="connsiteY83" fmla="*/ 1893601 h 3482342"/>
              <a:gd name="connsiteX84" fmla="*/ 6686657 w 12192000"/>
              <a:gd name="connsiteY84" fmla="*/ 1907344 h 3482342"/>
              <a:gd name="connsiteX85" fmla="*/ 6651330 w 12192000"/>
              <a:gd name="connsiteY85" fmla="*/ 1922921 h 3482342"/>
              <a:gd name="connsiteX86" fmla="*/ 6622958 w 12192000"/>
              <a:gd name="connsiteY86" fmla="*/ 1936255 h 3482342"/>
              <a:gd name="connsiteX87" fmla="*/ 6522602 w 12192000"/>
              <a:gd name="connsiteY87" fmla="*/ 1954133 h 3482342"/>
              <a:gd name="connsiteX88" fmla="*/ 6444344 w 12192000"/>
              <a:gd name="connsiteY88" fmla="*/ 1969663 h 3482342"/>
              <a:gd name="connsiteX89" fmla="*/ 6409626 w 12192000"/>
              <a:gd name="connsiteY89" fmla="*/ 1978846 h 3482342"/>
              <a:gd name="connsiteX90" fmla="*/ 6333446 w 12192000"/>
              <a:gd name="connsiteY90" fmla="*/ 1997163 h 3482342"/>
              <a:gd name="connsiteX91" fmla="*/ 6294933 w 12192000"/>
              <a:gd name="connsiteY91" fmla="*/ 2019412 h 3482342"/>
              <a:gd name="connsiteX92" fmla="*/ 6238719 w 12192000"/>
              <a:gd name="connsiteY92" fmla="*/ 2042547 h 3482342"/>
              <a:gd name="connsiteX93" fmla="*/ 6187205 w 12192000"/>
              <a:gd name="connsiteY93" fmla="*/ 2060048 h 3482342"/>
              <a:gd name="connsiteX94" fmla="*/ 6138780 w 12192000"/>
              <a:gd name="connsiteY94" fmla="*/ 2081918 h 3482342"/>
              <a:gd name="connsiteX95" fmla="*/ 6120125 w 12192000"/>
              <a:gd name="connsiteY95" fmla="*/ 2109475 h 3482342"/>
              <a:gd name="connsiteX96" fmla="*/ 6056576 w 12192000"/>
              <a:gd name="connsiteY96" fmla="*/ 2120066 h 3482342"/>
              <a:gd name="connsiteX97" fmla="*/ 5993794 w 12192000"/>
              <a:gd name="connsiteY97" fmla="*/ 2122569 h 3482342"/>
              <a:gd name="connsiteX98" fmla="*/ 5943601 w 12192000"/>
              <a:gd name="connsiteY98" fmla="*/ 2137719 h 3482342"/>
              <a:gd name="connsiteX99" fmla="*/ 5898141 w 12192000"/>
              <a:gd name="connsiteY99" fmla="*/ 2144806 h 3482342"/>
              <a:gd name="connsiteX100" fmla="*/ 5855337 w 12192000"/>
              <a:gd name="connsiteY100" fmla="*/ 2137719 h 3482342"/>
              <a:gd name="connsiteX101" fmla="*/ 5817682 w 12192000"/>
              <a:gd name="connsiteY101" fmla="*/ 2157358 h 3482342"/>
              <a:gd name="connsiteX102" fmla="*/ 5735300 w 12192000"/>
              <a:gd name="connsiteY102" fmla="*/ 2158902 h 3482342"/>
              <a:gd name="connsiteX103" fmla="*/ 5591469 w 12192000"/>
              <a:gd name="connsiteY103" fmla="*/ 2178389 h 3482342"/>
              <a:gd name="connsiteX104" fmla="*/ 5505818 w 12192000"/>
              <a:gd name="connsiteY104" fmla="*/ 2194207 h 3482342"/>
              <a:gd name="connsiteX105" fmla="*/ 5452860 w 12192000"/>
              <a:gd name="connsiteY105" fmla="*/ 2180085 h 3482342"/>
              <a:gd name="connsiteX106" fmla="*/ 5414282 w 12192000"/>
              <a:gd name="connsiteY106" fmla="*/ 2183070 h 3482342"/>
              <a:gd name="connsiteX107" fmla="*/ 5368369 w 12192000"/>
              <a:gd name="connsiteY107" fmla="*/ 2204272 h 3482342"/>
              <a:gd name="connsiteX108" fmla="*/ 5336354 w 12192000"/>
              <a:gd name="connsiteY108" fmla="*/ 2218920 h 3482342"/>
              <a:gd name="connsiteX109" fmla="*/ 5291263 w 12192000"/>
              <a:gd name="connsiteY109" fmla="*/ 2239182 h 3482342"/>
              <a:gd name="connsiteX110" fmla="*/ 5255152 w 12192000"/>
              <a:gd name="connsiteY110" fmla="*/ 2247164 h 3482342"/>
              <a:gd name="connsiteX111" fmla="*/ 5233796 w 12192000"/>
              <a:gd name="connsiteY111" fmla="*/ 2268260 h 3482342"/>
              <a:gd name="connsiteX112" fmla="*/ 5212786 w 12192000"/>
              <a:gd name="connsiteY112" fmla="*/ 2296592 h 3482342"/>
              <a:gd name="connsiteX113" fmla="*/ 5173523 w 12192000"/>
              <a:gd name="connsiteY113" fmla="*/ 2309057 h 3482342"/>
              <a:gd name="connsiteX114" fmla="*/ 5123830 w 12192000"/>
              <a:gd name="connsiteY114" fmla="*/ 2307070 h 3482342"/>
              <a:gd name="connsiteX115" fmla="*/ 5065426 w 12192000"/>
              <a:gd name="connsiteY115" fmla="*/ 2324076 h 3482342"/>
              <a:gd name="connsiteX116" fmla="*/ 4975908 w 12192000"/>
              <a:gd name="connsiteY116" fmla="*/ 2364128 h 3482342"/>
              <a:gd name="connsiteX117" fmla="*/ 4913723 w 12192000"/>
              <a:gd name="connsiteY117" fmla="*/ 2385265 h 3482342"/>
              <a:gd name="connsiteX118" fmla="*/ 4746485 w 12192000"/>
              <a:gd name="connsiteY118" fmla="*/ 2451769 h 3482342"/>
              <a:gd name="connsiteX119" fmla="*/ 4681588 w 12192000"/>
              <a:gd name="connsiteY119" fmla="*/ 2467494 h 3482342"/>
              <a:gd name="connsiteX120" fmla="*/ 1783655 w 12192000"/>
              <a:gd name="connsiteY120" fmla="*/ 3163860 h 3482342"/>
              <a:gd name="connsiteX121" fmla="*/ 1325955 w 12192000"/>
              <a:gd name="connsiteY121" fmla="*/ 3176692 h 3482342"/>
              <a:gd name="connsiteX122" fmla="*/ 1190384 w 12192000"/>
              <a:gd name="connsiteY122" fmla="*/ 3203504 h 3482342"/>
              <a:gd name="connsiteX123" fmla="*/ 1094537 w 12192000"/>
              <a:gd name="connsiteY123" fmla="*/ 3229469 h 3482342"/>
              <a:gd name="connsiteX124" fmla="*/ 779276 w 12192000"/>
              <a:gd name="connsiteY124" fmla="*/ 3327290 h 3482342"/>
              <a:gd name="connsiteX125" fmla="*/ 600378 w 12192000"/>
              <a:gd name="connsiteY125" fmla="*/ 3335250 h 3482342"/>
              <a:gd name="connsiteX126" fmla="*/ 493457 w 12192000"/>
              <a:gd name="connsiteY126" fmla="*/ 3365044 h 3482342"/>
              <a:gd name="connsiteX127" fmla="*/ 349402 w 12192000"/>
              <a:gd name="connsiteY127" fmla="*/ 3380897 h 3482342"/>
              <a:gd name="connsiteX128" fmla="*/ 192183 w 12192000"/>
              <a:gd name="connsiteY128" fmla="*/ 3460075 h 3482342"/>
              <a:gd name="connsiteX129" fmla="*/ 46713 w 12192000"/>
              <a:gd name="connsiteY129" fmla="*/ 3462986 h 3482342"/>
              <a:gd name="connsiteX130" fmla="*/ 2765 w 12192000"/>
              <a:gd name="connsiteY130" fmla="*/ 3480770 h 3482342"/>
              <a:gd name="connsiteX131" fmla="*/ 0 w 12192000"/>
              <a:gd name="connsiteY131" fmla="*/ 3482342 h 3482342"/>
              <a:gd name="connsiteX132" fmla="*/ 0 w 12192000"/>
              <a:gd name="connsiteY13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495949 w 12192000"/>
              <a:gd name="connsiteY68" fmla="*/ 190242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393565 w 12192000"/>
              <a:gd name="connsiteY68" fmla="*/ 1965974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05409 w 12192000"/>
              <a:gd name="connsiteY41" fmla="*/ 1422789 h 3482342"/>
              <a:gd name="connsiteX42" fmla="*/ 10370530 w 12192000"/>
              <a:gd name="connsiteY42" fmla="*/ 1441596 h 3482342"/>
              <a:gd name="connsiteX43" fmla="*/ 10300239 w 12192000"/>
              <a:gd name="connsiteY43" fmla="*/ 1456332 h 3482342"/>
              <a:gd name="connsiteX44" fmla="*/ 10264922 w 12192000"/>
              <a:gd name="connsiteY44" fmla="*/ 1472107 h 3482342"/>
              <a:gd name="connsiteX45" fmla="*/ 10229629 w 12192000"/>
              <a:gd name="connsiteY45" fmla="*/ 1470454 h 3482342"/>
              <a:gd name="connsiteX46" fmla="*/ 10201385 w 12192000"/>
              <a:gd name="connsiteY46" fmla="*/ 1477515 h 3482342"/>
              <a:gd name="connsiteX47" fmla="*/ 10151958 w 12192000"/>
              <a:gd name="connsiteY47" fmla="*/ 1477515 h 3482342"/>
              <a:gd name="connsiteX48" fmla="*/ 10120184 w 12192000"/>
              <a:gd name="connsiteY48" fmla="*/ 1466924 h 3482342"/>
              <a:gd name="connsiteX49" fmla="*/ 10081348 w 12192000"/>
              <a:gd name="connsiteY49" fmla="*/ 1481046 h 3482342"/>
              <a:gd name="connsiteX50" fmla="*/ 10058690 w 12192000"/>
              <a:gd name="connsiteY50" fmla="*/ 1474888 h 3482342"/>
              <a:gd name="connsiteX51" fmla="*/ 10004424 w 12192000"/>
              <a:gd name="connsiteY51" fmla="*/ 1489801 h 3482342"/>
              <a:gd name="connsiteX52" fmla="*/ 9999951 w 12192000"/>
              <a:gd name="connsiteY52" fmla="*/ 1499127 h 3482342"/>
              <a:gd name="connsiteX53" fmla="*/ 9845462 w 12192000"/>
              <a:gd name="connsiteY53" fmla="*/ 1548192 h 3482342"/>
              <a:gd name="connsiteX54" fmla="*/ 9736156 w 12192000"/>
              <a:gd name="connsiteY54" fmla="*/ 1581928 h 3482342"/>
              <a:gd name="connsiteX55" fmla="*/ 9693355 w 12192000"/>
              <a:gd name="connsiteY55" fmla="*/ 1602632 h 3482342"/>
              <a:gd name="connsiteX56" fmla="*/ 9664242 w 12192000"/>
              <a:gd name="connsiteY56" fmla="*/ 1622075 h 3482342"/>
              <a:gd name="connsiteX57" fmla="*/ 9579195 w 12192000"/>
              <a:gd name="connsiteY57" fmla="*/ 1648017 h 3482342"/>
              <a:gd name="connsiteX58" fmla="*/ 9433652 w 12192000"/>
              <a:gd name="connsiteY58" fmla="*/ 1681174 h 3482342"/>
              <a:gd name="connsiteX59" fmla="*/ 9403775 w 12192000"/>
              <a:gd name="connsiteY59" fmla="*/ 1690403 h 3482342"/>
              <a:gd name="connsiteX60" fmla="*/ 9382503 w 12192000"/>
              <a:gd name="connsiteY60" fmla="*/ 1706957 h 3482342"/>
              <a:gd name="connsiteX61" fmla="*/ 9381410 w 12192000"/>
              <a:gd name="connsiteY61" fmla="*/ 1718312 h 3482342"/>
              <a:gd name="connsiteX62" fmla="*/ 9365685 w 12192000"/>
              <a:gd name="connsiteY62" fmla="*/ 1724772 h 3482342"/>
              <a:gd name="connsiteX63" fmla="*/ 9278020 w 12192000"/>
              <a:gd name="connsiteY63" fmla="*/ 1741161 h 3482342"/>
              <a:gd name="connsiteX64" fmla="*/ 9217145 w 12192000"/>
              <a:gd name="connsiteY64" fmla="*/ 1771195 h 3482342"/>
              <a:gd name="connsiteX65" fmla="*/ 8955875 w 12192000"/>
              <a:gd name="connsiteY65" fmla="*/ 1796806 h 3482342"/>
              <a:gd name="connsiteX66" fmla="*/ 8648415 w 12192000"/>
              <a:gd name="connsiteY66" fmla="*/ 1878623 h 3482342"/>
              <a:gd name="connsiteX67" fmla="*/ 8538519 w 12192000"/>
              <a:gd name="connsiteY67" fmla="*/ 1894114 h 3482342"/>
              <a:gd name="connsiteX68" fmla="*/ 8506541 w 12192000"/>
              <a:gd name="connsiteY68" fmla="*/ 1905955 h 3482342"/>
              <a:gd name="connsiteX69" fmla="*/ 8236214 w 12192000"/>
              <a:gd name="connsiteY69" fmla="*/ 1909725 h 3482342"/>
              <a:gd name="connsiteX70" fmla="*/ 8132104 w 12192000"/>
              <a:gd name="connsiteY70" fmla="*/ 1895727 h 3482342"/>
              <a:gd name="connsiteX71" fmla="*/ 7918078 w 12192000"/>
              <a:gd name="connsiteY71" fmla="*/ 1862668 h 3482342"/>
              <a:gd name="connsiteX72" fmla="*/ 7817899 w 12192000"/>
              <a:gd name="connsiteY72" fmla="*/ 1862176 h 3482342"/>
              <a:gd name="connsiteX73" fmla="*/ 7768994 w 12192000"/>
              <a:gd name="connsiteY73" fmla="*/ 1855721 h 3482342"/>
              <a:gd name="connsiteX74" fmla="*/ 7618027 w 12192000"/>
              <a:gd name="connsiteY74" fmla="*/ 1830959 h 3482342"/>
              <a:gd name="connsiteX75" fmla="*/ 7449425 w 12192000"/>
              <a:gd name="connsiteY75" fmla="*/ 1810910 h 3482342"/>
              <a:gd name="connsiteX76" fmla="*/ 7342915 w 12192000"/>
              <a:gd name="connsiteY76" fmla="*/ 1819827 h 3482342"/>
              <a:gd name="connsiteX77" fmla="*/ 7255191 w 12192000"/>
              <a:gd name="connsiteY77" fmla="*/ 1834354 h 3482342"/>
              <a:gd name="connsiteX78" fmla="*/ 7131205 w 12192000"/>
              <a:gd name="connsiteY78" fmla="*/ 1845557 h 3482342"/>
              <a:gd name="connsiteX79" fmla="*/ 6941837 w 12192000"/>
              <a:gd name="connsiteY79" fmla="*/ 1840640 h 3482342"/>
              <a:gd name="connsiteX80" fmla="*/ 6837145 w 12192000"/>
              <a:gd name="connsiteY80" fmla="*/ 1870724 h 3482342"/>
              <a:gd name="connsiteX81" fmla="*/ 6753991 w 12192000"/>
              <a:gd name="connsiteY81" fmla="*/ 1860969 h 3482342"/>
              <a:gd name="connsiteX82" fmla="*/ 6727754 w 12192000"/>
              <a:gd name="connsiteY82" fmla="*/ 1882372 h 3482342"/>
              <a:gd name="connsiteX83" fmla="*/ 6723371 w 12192000"/>
              <a:gd name="connsiteY83" fmla="*/ 1886494 h 3482342"/>
              <a:gd name="connsiteX84" fmla="*/ 6702779 w 12192000"/>
              <a:gd name="connsiteY84" fmla="*/ 1893601 h 3482342"/>
              <a:gd name="connsiteX85" fmla="*/ 6686657 w 12192000"/>
              <a:gd name="connsiteY85" fmla="*/ 1907344 h 3482342"/>
              <a:gd name="connsiteX86" fmla="*/ 6651330 w 12192000"/>
              <a:gd name="connsiteY86" fmla="*/ 1922921 h 3482342"/>
              <a:gd name="connsiteX87" fmla="*/ 6622958 w 12192000"/>
              <a:gd name="connsiteY87" fmla="*/ 1936255 h 3482342"/>
              <a:gd name="connsiteX88" fmla="*/ 6522602 w 12192000"/>
              <a:gd name="connsiteY88" fmla="*/ 1954133 h 3482342"/>
              <a:gd name="connsiteX89" fmla="*/ 6444344 w 12192000"/>
              <a:gd name="connsiteY89" fmla="*/ 1969663 h 3482342"/>
              <a:gd name="connsiteX90" fmla="*/ 6409626 w 12192000"/>
              <a:gd name="connsiteY90" fmla="*/ 1978846 h 3482342"/>
              <a:gd name="connsiteX91" fmla="*/ 6333446 w 12192000"/>
              <a:gd name="connsiteY91" fmla="*/ 1997163 h 3482342"/>
              <a:gd name="connsiteX92" fmla="*/ 6294933 w 12192000"/>
              <a:gd name="connsiteY92" fmla="*/ 2019412 h 3482342"/>
              <a:gd name="connsiteX93" fmla="*/ 6238719 w 12192000"/>
              <a:gd name="connsiteY93" fmla="*/ 2042547 h 3482342"/>
              <a:gd name="connsiteX94" fmla="*/ 6187205 w 12192000"/>
              <a:gd name="connsiteY94" fmla="*/ 2060048 h 3482342"/>
              <a:gd name="connsiteX95" fmla="*/ 6138780 w 12192000"/>
              <a:gd name="connsiteY95" fmla="*/ 2081918 h 3482342"/>
              <a:gd name="connsiteX96" fmla="*/ 6120125 w 12192000"/>
              <a:gd name="connsiteY96" fmla="*/ 2109475 h 3482342"/>
              <a:gd name="connsiteX97" fmla="*/ 6056576 w 12192000"/>
              <a:gd name="connsiteY97" fmla="*/ 2120066 h 3482342"/>
              <a:gd name="connsiteX98" fmla="*/ 5993794 w 12192000"/>
              <a:gd name="connsiteY98" fmla="*/ 2122569 h 3482342"/>
              <a:gd name="connsiteX99" fmla="*/ 5943601 w 12192000"/>
              <a:gd name="connsiteY99" fmla="*/ 2137719 h 3482342"/>
              <a:gd name="connsiteX100" fmla="*/ 5898141 w 12192000"/>
              <a:gd name="connsiteY100" fmla="*/ 2144806 h 3482342"/>
              <a:gd name="connsiteX101" fmla="*/ 5855337 w 12192000"/>
              <a:gd name="connsiteY101" fmla="*/ 2137719 h 3482342"/>
              <a:gd name="connsiteX102" fmla="*/ 5817682 w 12192000"/>
              <a:gd name="connsiteY102" fmla="*/ 2157358 h 3482342"/>
              <a:gd name="connsiteX103" fmla="*/ 5735300 w 12192000"/>
              <a:gd name="connsiteY103" fmla="*/ 2158902 h 3482342"/>
              <a:gd name="connsiteX104" fmla="*/ 5591469 w 12192000"/>
              <a:gd name="connsiteY104" fmla="*/ 2178389 h 3482342"/>
              <a:gd name="connsiteX105" fmla="*/ 5505818 w 12192000"/>
              <a:gd name="connsiteY105" fmla="*/ 2194207 h 3482342"/>
              <a:gd name="connsiteX106" fmla="*/ 5452860 w 12192000"/>
              <a:gd name="connsiteY106" fmla="*/ 2180085 h 3482342"/>
              <a:gd name="connsiteX107" fmla="*/ 5414282 w 12192000"/>
              <a:gd name="connsiteY107" fmla="*/ 2183070 h 3482342"/>
              <a:gd name="connsiteX108" fmla="*/ 5368369 w 12192000"/>
              <a:gd name="connsiteY108" fmla="*/ 2204272 h 3482342"/>
              <a:gd name="connsiteX109" fmla="*/ 5336354 w 12192000"/>
              <a:gd name="connsiteY109" fmla="*/ 2218920 h 3482342"/>
              <a:gd name="connsiteX110" fmla="*/ 5291263 w 12192000"/>
              <a:gd name="connsiteY110" fmla="*/ 2239182 h 3482342"/>
              <a:gd name="connsiteX111" fmla="*/ 5255152 w 12192000"/>
              <a:gd name="connsiteY111" fmla="*/ 2247164 h 3482342"/>
              <a:gd name="connsiteX112" fmla="*/ 5233796 w 12192000"/>
              <a:gd name="connsiteY112" fmla="*/ 2268260 h 3482342"/>
              <a:gd name="connsiteX113" fmla="*/ 5212786 w 12192000"/>
              <a:gd name="connsiteY113" fmla="*/ 2296592 h 3482342"/>
              <a:gd name="connsiteX114" fmla="*/ 5173523 w 12192000"/>
              <a:gd name="connsiteY114" fmla="*/ 2309057 h 3482342"/>
              <a:gd name="connsiteX115" fmla="*/ 5123830 w 12192000"/>
              <a:gd name="connsiteY115" fmla="*/ 2307070 h 3482342"/>
              <a:gd name="connsiteX116" fmla="*/ 5065426 w 12192000"/>
              <a:gd name="connsiteY116" fmla="*/ 2324076 h 3482342"/>
              <a:gd name="connsiteX117" fmla="*/ 4975908 w 12192000"/>
              <a:gd name="connsiteY117" fmla="*/ 2364128 h 3482342"/>
              <a:gd name="connsiteX118" fmla="*/ 4913723 w 12192000"/>
              <a:gd name="connsiteY118" fmla="*/ 2385265 h 3482342"/>
              <a:gd name="connsiteX119" fmla="*/ 4746485 w 12192000"/>
              <a:gd name="connsiteY119" fmla="*/ 2451769 h 3482342"/>
              <a:gd name="connsiteX120" fmla="*/ 4681588 w 12192000"/>
              <a:gd name="connsiteY120" fmla="*/ 2467494 h 3482342"/>
              <a:gd name="connsiteX121" fmla="*/ 1783655 w 12192000"/>
              <a:gd name="connsiteY121" fmla="*/ 3163860 h 3482342"/>
              <a:gd name="connsiteX122" fmla="*/ 1325955 w 12192000"/>
              <a:gd name="connsiteY122" fmla="*/ 3176692 h 3482342"/>
              <a:gd name="connsiteX123" fmla="*/ 1190384 w 12192000"/>
              <a:gd name="connsiteY123" fmla="*/ 3203504 h 3482342"/>
              <a:gd name="connsiteX124" fmla="*/ 1094537 w 12192000"/>
              <a:gd name="connsiteY124" fmla="*/ 3229469 h 3482342"/>
              <a:gd name="connsiteX125" fmla="*/ 779276 w 12192000"/>
              <a:gd name="connsiteY125" fmla="*/ 3327290 h 3482342"/>
              <a:gd name="connsiteX126" fmla="*/ 600378 w 12192000"/>
              <a:gd name="connsiteY126" fmla="*/ 3335250 h 3482342"/>
              <a:gd name="connsiteX127" fmla="*/ 493457 w 12192000"/>
              <a:gd name="connsiteY127" fmla="*/ 3365044 h 3482342"/>
              <a:gd name="connsiteX128" fmla="*/ 349402 w 12192000"/>
              <a:gd name="connsiteY128" fmla="*/ 3380897 h 3482342"/>
              <a:gd name="connsiteX129" fmla="*/ 192183 w 12192000"/>
              <a:gd name="connsiteY129" fmla="*/ 3460075 h 3482342"/>
              <a:gd name="connsiteX130" fmla="*/ 46713 w 12192000"/>
              <a:gd name="connsiteY130" fmla="*/ 3462986 h 3482342"/>
              <a:gd name="connsiteX131" fmla="*/ 2765 w 12192000"/>
              <a:gd name="connsiteY131" fmla="*/ 3480770 h 3482342"/>
              <a:gd name="connsiteX132" fmla="*/ 0 w 12192000"/>
              <a:gd name="connsiteY132" fmla="*/ 3482342 h 3482342"/>
              <a:gd name="connsiteX133" fmla="*/ 0 w 12192000"/>
              <a:gd name="connsiteY13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9906 w 12192000"/>
              <a:gd name="connsiteY33" fmla="*/ 1332049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9834 w 12192000"/>
              <a:gd name="connsiteY34" fmla="*/ 1324989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28687 w 12192000"/>
              <a:gd name="connsiteY25" fmla="*/ 1199018 h 3482342"/>
              <a:gd name="connsiteX26" fmla="*/ 10974565 w 12192000"/>
              <a:gd name="connsiteY26" fmla="*/ 1226849 h 3482342"/>
              <a:gd name="connsiteX27" fmla="*/ 10960443 w 12192000"/>
              <a:gd name="connsiteY27" fmla="*/ 1244502 h 3482342"/>
              <a:gd name="connsiteX28" fmla="*/ 10879242 w 12192000"/>
              <a:gd name="connsiteY28" fmla="*/ 1269215 h 3482342"/>
              <a:gd name="connsiteX29" fmla="*/ 10850998 w 12192000"/>
              <a:gd name="connsiteY29" fmla="*/ 1269215 h 3482342"/>
              <a:gd name="connsiteX30" fmla="*/ 10815658 w 12192000"/>
              <a:gd name="connsiteY30" fmla="*/ 1287849 h 3482342"/>
              <a:gd name="connsiteX31" fmla="*/ 10723900 w 12192000"/>
              <a:gd name="connsiteY31" fmla="*/ 1318642 h 3482342"/>
              <a:gd name="connsiteX32" fmla="*/ 10699186 w 12192000"/>
              <a:gd name="connsiteY32" fmla="*/ 1322173 h 3482342"/>
              <a:gd name="connsiteX33" fmla="*/ 10676375 w 12192000"/>
              <a:gd name="connsiteY33" fmla="*/ 1342640 h 3482342"/>
              <a:gd name="connsiteX34" fmla="*/ 10636304 w 12192000"/>
              <a:gd name="connsiteY34" fmla="*/ 1342641 h 3482342"/>
              <a:gd name="connsiteX35" fmla="*/ 10603863 w 12192000"/>
              <a:gd name="connsiteY35" fmla="*/ 1346886 h 3482342"/>
              <a:gd name="connsiteX36" fmla="*/ 10573203 w 12192000"/>
              <a:gd name="connsiteY36" fmla="*/ 1351996 h 3482342"/>
              <a:gd name="connsiteX37" fmla="*/ 10547375 w 12192000"/>
              <a:gd name="connsiteY37" fmla="*/ 1375130 h 3482342"/>
              <a:gd name="connsiteX38" fmla="*/ 10513263 w 12192000"/>
              <a:gd name="connsiteY38" fmla="*/ 1371939 h 3482342"/>
              <a:gd name="connsiteX39" fmla="*/ 10487356 w 12192000"/>
              <a:gd name="connsiteY39" fmla="*/ 1385722 h 3482342"/>
              <a:gd name="connsiteX40" fmla="*/ 10464012 w 12192000"/>
              <a:gd name="connsiteY40" fmla="*/ 1391778 h 3482342"/>
              <a:gd name="connsiteX41" fmla="*/ 10439694 w 12192000"/>
              <a:gd name="connsiteY41" fmla="*/ 1406905 h 3482342"/>
              <a:gd name="connsiteX42" fmla="*/ 10405409 w 12192000"/>
              <a:gd name="connsiteY42" fmla="*/ 1422789 h 3482342"/>
              <a:gd name="connsiteX43" fmla="*/ 10370530 w 12192000"/>
              <a:gd name="connsiteY43" fmla="*/ 1441596 h 3482342"/>
              <a:gd name="connsiteX44" fmla="*/ 10300239 w 12192000"/>
              <a:gd name="connsiteY44" fmla="*/ 1456332 h 3482342"/>
              <a:gd name="connsiteX45" fmla="*/ 10264922 w 12192000"/>
              <a:gd name="connsiteY45" fmla="*/ 1472107 h 3482342"/>
              <a:gd name="connsiteX46" fmla="*/ 10229629 w 12192000"/>
              <a:gd name="connsiteY46" fmla="*/ 1470454 h 3482342"/>
              <a:gd name="connsiteX47" fmla="*/ 10201385 w 12192000"/>
              <a:gd name="connsiteY47" fmla="*/ 1477515 h 3482342"/>
              <a:gd name="connsiteX48" fmla="*/ 10151958 w 12192000"/>
              <a:gd name="connsiteY48" fmla="*/ 1477515 h 3482342"/>
              <a:gd name="connsiteX49" fmla="*/ 10120184 w 12192000"/>
              <a:gd name="connsiteY49" fmla="*/ 1466924 h 3482342"/>
              <a:gd name="connsiteX50" fmla="*/ 10081348 w 12192000"/>
              <a:gd name="connsiteY50" fmla="*/ 1481046 h 3482342"/>
              <a:gd name="connsiteX51" fmla="*/ 10058690 w 12192000"/>
              <a:gd name="connsiteY51" fmla="*/ 1474888 h 3482342"/>
              <a:gd name="connsiteX52" fmla="*/ 10004424 w 12192000"/>
              <a:gd name="connsiteY52" fmla="*/ 1489801 h 3482342"/>
              <a:gd name="connsiteX53" fmla="*/ 9999951 w 12192000"/>
              <a:gd name="connsiteY53" fmla="*/ 1499127 h 3482342"/>
              <a:gd name="connsiteX54" fmla="*/ 9845462 w 12192000"/>
              <a:gd name="connsiteY54" fmla="*/ 1548192 h 3482342"/>
              <a:gd name="connsiteX55" fmla="*/ 9736156 w 12192000"/>
              <a:gd name="connsiteY55" fmla="*/ 1581928 h 3482342"/>
              <a:gd name="connsiteX56" fmla="*/ 9693355 w 12192000"/>
              <a:gd name="connsiteY56" fmla="*/ 1602632 h 3482342"/>
              <a:gd name="connsiteX57" fmla="*/ 9664242 w 12192000"/>
              <a:gd name="connsiteY57" fmla="*/ 1622075 h 3482342"/>
              <a:gd name="connsiteX58" fmla="*/ 9579195 w 12192000"/>
              <a:gd name="connsiteY58" fmla="*/ 1648017 h 3482342"/>
              <a:gd name="connsiteX59" fmla="*/ 9433652 w 12192000"/>
              <a:gd name="connsiteY59" fmla="*/ 1681174 h 3482342"/>
              <a:gd name="connsiteX60" fmla="*/ 9403775 w 12192000"/>
              <a:gd name="connsiteY60" fmla="*/ 1690403 h 3482342"/>
              <a:gd name="connsiteX61" fmla="*/ 9382503 w 12192000"/>
              <a:gd name="connsiteY61" fmla="*/ 1706957 h 3482342"/>
              <a:gd name="connsiteX62" fmla="*/ 9381410 w 12192000"/>
              <a:gd name="connsiteY62" fmla="*/ 1718312 h 3482342"/>
              <a:gd name="connsiteX63" fmla="*/ 9365685 w 12192000"/>
              <a:gd name="connsiteY63" fmla="*/ 1724772 h 3482342"/>
              <a:gd name="connsiteX64" fmla="*/ 9278020 w 12192000"/>
              <a:gd name="connsiteY64" fmla="*/ 1741161 h 3482342"/>
              <a:gd name="connsiteX65" fmla="*/ 9217145 w 12192000"/>
              <a:gd name="connsiteY65" fmla="*/ 1771195 h 3482342"/>
              <a:gd name="connsiteX66" fmla="*/ 8955875 w 12192000"/>
              <a:gd name="connsiteY66" fmla="*/ 1796806 h 3482342"/>
              <a:gd name="connsiteX67" fmla="*/ 8648415 w 12192000"/>
              <a:gd name="connsiteY67" fmla="*/ 1878623 h 3482342"/>
              <a:gd name="connsiteX68" fmla="*/ 8538519 w 12192000"/>
              <a:gd name="connsiteY68" fmla="*/ 1894114 h 3482342"/>
              <a:gd name="connsiteX69" fmla="*/ 8506541 w 12192000"/>
              <a:gd name="connsiteY69" fmla="*/ 1905955 h 3482342"/>
              <a:gd name="connsiteX70" fmla="*/ 8236214 w 12192000"/>
              <a:gd name="connsiteY70" fmla="*/ 1909725 h 3482342"/>
              <a:gd name="connsiteX71" fmla="*/ 8132104 w 12192000"/>
              <a:gd name="connsiteY71" fmla="*/ 1895727 h 3482342"/>
              <a:gd name="connsiteX72" fmla="*/ 7918078 w 12192000"/>
              <a:gd name="connsiteY72" fmla="*/ 1862668 h 3482342"/>
              <a:gd name="connsiteX73" fmla="*/ 7817899 w 12192000"/>
              <a:gd name="connsiteY73" fmla="*/ 1862176 h 3482342"/>
              <a:gd name="connsiteX74" fmla="*/ 7768994 w 12192000"/>
              <a:gd name="connsiteY74" fmla="*/ 1855721 h 3482342"/>
              <a:gd name="connsiteX75" fmla="*/ 7618027 w 12192000"/>
              <a:gd name="connsiteY75" fmla="*/ 1830959 h 3482342"/>
              <a:gd name="connsiteX76" fmla="*/ 7449425 w 12192000"/>
              <a:gd name="connsiteY76" fmla="*/ 1810910 h 3482342"/>
              <a:gd name="connsiteX77" fmla="*/ 7342915 w 12192000"/>
              <a:gd name="connsiteY77" fmla="*/ 1819827 h 3482342"/>
              <a:gd name="connsiteX78" fmla="*/ 7255191 w 12192000"/>
              <a:gd name="connsiteY78" fmla="*/ 1834354 h 3482342"/>
              <a:gd name="connsiteX79" fmla="*/ 7131205 w 12192000"/>
              <a:gd name="connsiteY79" fmla="*/ 1845557 h 3482342"/>
              <a:gd name="connsiteX80" fmla="*/ 6941837 w 12192000"/>
              <a:gd name="connsiteY80" fmla="*/ 1840640 h 3482342"/>
              <a:gd name="connsiteX81" fmla="*/ 6837145 w 12192000"/>
              <a:gd name="connsiteY81" fmla="*/ 1870724 h 3482342"/>
              <a:gd name="connsiteX82" fmla="*/ 6753991 w 12192000"/>
              <a:gd name="connsiteY82" fmla="*/ 1860969 h 3482342"/>
              <a:gd name="connsiteX83" fmla="*/ 6727754 w 12192000"/>
              <a:gd name="connsiteY83" fmla="*/ 1882372 h 3482342"/>
              <a:gd name="connsiteX84" fmla="*/ 6723371 w 12192000"/>
              <a:gd name="connsiteY84" fmla="*/ 1886494 h 3482342"/>
              <a:gd name="connsiteX85" fmla="*/ 6702779 w 12192000"/>
              <a:gd name="connsiteY85" fmla="*/ 1893601 h 3482342"/>
              <a:gd name="connsiteX86" fmla="*/ 6686657 w 12192000"/>
              <a:gd name="connsiteY86" fmla="*/ 1907344 h 3482342"/>
              <a:gd name="connsiteX87" fmla="*/ 6651330 w 12192000"/>
              <a:gd name="connsiteY87" fmla="*/ 1922921 h 3482342"/>
              <a:gd name="connsiteX88" fmla="*/ 6622958 w 12192000"/>
              <a:gd name="connsiteY88" fmla="*/ 1936255 h 3482342"/>
              <a:gd name="connsiteX89" fmla="*/ 6522602 w 12192000"/>
              <a:gd name="connsiteY89" fmla="*/ 1954133 h 3482342"/>
              <a:gd name="connsiteX90" fmla="*/ 6444344 w 12192000"/>
              <a:gd name="connsiteY90" fmla="*/ 1969663 h 3482342"/>
              <a:gd name="connsiteX91" fmla="*/ 6409626 w 12192000"/>
              <a:gd name="connsiteY91" fmla="*/ 1978846 h 3482342"/>
              <a:gd name="connsiteX92" fmla="*/ 6333446 w 12192000"/>
              <a:gd name="connsiteY92" fmla="*/ 1997163 h 3482342"/>
              <a:gd name="connsiteX93" fmla="*/ 6294933 w 12192000"/>
              <a:gd name="connsiteY93" fmla="*/ 2019412 h 3482342"/>
              <a:gd name="connsiteX94" fmla="*/ 6238719 w 12192000"/>
              <a:gd name="connsiteY94" fmla="*/ 2042547 h 3482342"/>
              <a:gd name="connsiteX95" fmla="*/ 6187205 w 12192000"/>
              <a:gd name="connsiteY95" fmla="*/ 2060048 h 3482342"/>
              <a:gd name="connsiteX96" fmla="*/ 6138780 w 12192000"/>
              <a:gd name="connsiteY96" fmla="*/ 2081918 h 3482342"/>
              <a:gd name="connsiteX97" fmla="*/ 6120125 w 12192000"/>
              <a:gd name="connsiteY97" fmla="*/ 2109475 h 3482342"/>
              <a:gd name="connsiteX98" fmla="*/ 6056576 w 12192000"/>
              <a:gd name="connsiteY98" fmla="*/ 2120066 h 3482342"/>
              <a:gd name="connsiteX99" fmla="*/ 5993794 w 12192000"/>
              <a:gd name="connsiteY99" fmla="*/ 2122569 h 3482342"/>
              <a:gd name="connsiteX100" fmla="*/ 5943601 w 12192000"/>
              <a:gd name="connsiteY100" fmla="*/ 2137719 h 3482342"/>
              <a:gd name="connsiteX101" fmla="*/ 5898141 w 12192000"/>
              <a:gd name="connsiteY101" fmla="*/ 2144806 h 3482342"/>
              <a:gd name="connsiteX102" fmla="*/ 5855337 w 12192000"/>
              <a:gd name="connsiteY102" fmla="*/ 2137719 h 3482342"/>
              <a:gd name="connsiteX103" fmla="*/ 5817682 w 12192000"/>
              <a:gd name="connsiteY103" fmla="*/ 2157358 h 3482342"/>
              <a:gd name="connsiteX104" fmla="*/ 5735300 w 12192000"/>
              <a:gd name="connsiteY104" fmla="*/ 2158902 h 3482342"/>
              <a:gd name="connsiteX105" fmla="*/ 5591469 w 12192000"/>
              <a:gd name="connsiteY105" fmla="*/ 2178389 h 3482342"/>
              <a:gd name="connsiteX106" fmla="*/ 5505818 w 12192000"/>
              <a:gd name="connsiteY106" fmla="*/ 2194207 h 3482342"/>
              <a:gd name="connsiteX107" fmla="*/ 5452860 w 12192000"/>
              <a:gd name="connsiteY107" fmla="*/ 2180085 h 3482342"/>
              <a:gd name="connsiteX108" fmla="*/ 5414282 w 12192000"/>
              <a:gd name="connsiteY108" fmla="*/ 2183070 h 3482342"/>
              <a:gd name="connsiteX109" fmla="*/ 5368369 w 12192000"/>
              <a:gd name="connsiteY109" fmla="*/ 2204272 h 3482342"/>
              <a:gd name="connsiteX110" fmla="*/ 5336354 w 12192000"/>
              <a:gd name="connsiteY110" fmla="*/ 2218920 h 3482342"/>
              <a:gd name="connsiteX111" fmla="*/ 5291263 w 12192000"/>
              <a:gd name="connsiteY111" fmla="*/ 2239182 h 3482342"/>
              <a:gd name="connsiteX112" fmla="*/ 5255152 w 12192000"/>
              <a:gd name="connsiteY112" fmla="*/ 2247164 h 3482342"/>
              <a:gd name="connsiteX113" fmla="*/ 5233796 w 12192000"/>
              <a:gd name="connsiteY113" fmla="*/ 2268260 h 3482342"/>
              <a:gd name="connsiteX114" fmla="*/ 5212786 w 12192000"/>
              <a:gd name="connsiteY114" fmla="*/ 2296592 h 3482342"/>
              <a:gd name="connsiteX115" fmla="*/ 5173523 w 12192000"/>
              <a:gd name="connsiteY115" fmla="*/ 2309057 h 3482342"/>
              <a:gd name="connsiteX116" fmla="*/ 5123830 w 12192000"/>
              <a:gd name="connsiteY116" fmla="*/ 2307070 h 3482342"/>
              <a:gd name="connsiteX117" fmla="*/ 5065426 w 12192000"/>
              <a:gd name="connsiteY117" fmla="*/ 2324076 h 3482342"/>
              <a:gd name="connsiteX118" fmla="*/ 4975908 w 12192000"/>
              <a:gd name="connsiteY118" fmla="*/ 2364128 h 3482342"/>
              <a:gd name="connsiteX119" fmla="*/ 4913723 w 12192000"/>
              <a:gd name="connsiteY119" fmla="*/ 2385265 h 3482342"/>
              <a:gd name="connsiteX120" fmla="*/ 4746485 w 12192000"/>
              <a:gd name="connsiteY120" fmla="*/ 2451769 h 3482342"/>
              <a:gd name="connsiteX121" fmla="*/ 4681588 w 12192000"/>
              <a:gd name="connsiteY121" fmla="*/ 2467494 h 3482342"/>
              <a:gd name="connsiteX122" fmla="*/ 1783655 w 12192000"/>
              <a:gd name="connsiteY122" fmla="*/ 3163860 h 3482342"/>
              <a:gd name="connsiteX123" fmla="*/ 1325955 w 12192000"/>
              <a:gd name="connsiteY123" fmla="*/ 3176692 h 3482342"/>
              <a:gd name="connsiteX124" fmla="*/ 1190384 w 12192000"/>
              <a:gd name="connsiteY124" fmla="*/ 3203504 h 3482342"/>
              <a:gd name="connsiteX125" fmla="*/ 1094537 w 12192000"/>
              <a:gd name="connsiteY125" fmla="*/ 3229469 h 3482342"/>
              <a:gd name="connsiteX126" fmla="*/ 779276 w 12192000"/>
              <a:gd name="connsiteY126" fmla="*/ 3327290 h 3482342"/>
              <a:gd name="connsiteX127" fmla="*/ 600378 w 12192000"/>
              <a:gd name="connsiteY127" fmla="*/ 3335250 h 3482342"/>
              <a:gd name="connsiteX128" fmla="*/ 493457 w 12192000"/>
              <a:gd name="connsiteY128" fmla="*/ 3365044 h 3482342"/>
              <a:gd name="connsiteX129" fmla="*/ 349402 w 12192000"/>
              <a:gd name="connsiteY129" fmla="*/ 3380897 h 3482342"/>
              <a:gd name="connsiteX130" fmla="*/ 192183 w 12192000"/>
              <a:gd name="connsiteY130" fmla="*/ 3460075 h 3482342"/>
              <a:gd name="connsiteX131" fmla="*/ 46713 w 12192000"/>
              <a:gd name="connsiteY131" fmla="*/ 3462986 h 3482342"/>
              <a:gd name="connsiteX132" fmla="*/ 2765 w 12192000"/>
              <a:gd name="connsiteY132" fmla="*/ 3480770 h 3482342"/>
              <a:gd name="connsiteX133" fmla="*/ 0 w 12192000"/>
              <a:gd name="connsiteY133" fmla="*/ 3482342 h 3482342"/>
              <a:gd name="connsiteX134" fmla="*/ 0 w 12192000"/>
              <a:gd name="connsiteY134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501920 w 12192000"/>
              <a:gd name="connsiteY15" fmla="*/ 813109 h 3482342"/>
              <a:gd name="connsiteX16" fmla="*/ 11405286 w 12192000"/>
              <a:gd name="connsiteY16" fmla="*/ 849086 h 3482342"/>
              <a:gd name="connsiteX17" fmla="*/ 11338523 w 12192000"/>
              <a:gd name="connsiteY17" fmla="*/ 852810 h 3482342"/>
              <a:gd name="connsiteX18" fmla="*/ 11313493 w 12192000"/>
              <a:gd name="connsiteY18" fmla="*/ 880860 h 3482342"/>
              <a:gd name="connsiteX19" fmla="*/ 11228040 w 12192000"/>
              <a:gd name="connsiteY19" fmla="*/ 958953 h 3482342"/>
              <a:gd name="connsiteX20" fmla="*/ 11196987 w 12192000"/>
              <a:gd name="connsiteY20" fmla="*/ 1000897 h 3482342"/>
              <a:gd name="connsiteX21" fmla="*/ 11193568 w 12192000"/>
              <a:gd name="connsiteY21" fmla="*/ 1039464 h 3482342"/>
              <a:gd name="connsiteX22" fmla="*/ 11175804 w 12192000"/>
              <a:gd name="connsiteY22" fmla="*/ 1067977 h 3482342"/>
              <a:gd name="connsiteX23" fmla="*/ 11133438 w 12192000"/>
              <a:gd name="connsiteY23" fmla="*/ 1106812 h 3482342"/>
              <a:gd name="connsiteX24" fmla="*/ 11120819 w 12192000"/>
              <a:gd name="connsiteY24" fmla="*/ 1126133 h 3482342"/>
              <a:gd name="connsiteX25" fmla="*/ 11071654 w 12192000"/>
              <a:gd name="connsiteY25" fmla="*/ 1177422 h 3482342"/>
              <a:gd name="connsiteX26" fmla="*/ 11028687 w 12192000"/>
              <a:gd name="connsiteY26" fmla="*/ 1199018 h 3482342"/>
              <a:gd name="connsiteX27" fmla="*/ 10974565 w 12192000"/>
              <a:gd name="connsiteY27" fmla="*/ 1226849 h 3482342"/>
              <a:gd name="connsiteX28" fmla="*/ 10960443 w 12192000"/>
              <a:gd name="connsiteY28" fmla="*/ 1244502 h 3482342"/>
              <a:gd name="connsiteX29" fmla="*/ 10879242 w 12192000"/>
              <a:gd name="connsiteY29" fmla="*/ 1269215 h 3482342"/>
              <a:gd name="connsiteX30" fmla="*/ 10850998 w 12192000"/>
              <a:gd name="connsiteY30" fmla="*/ 1269215 h 3482342"/>
              <a:gd name="connsiteX31" fmla="*/ 10815658 w 12192000"/>
              <a:gd name="connsiteY31" fmla="*/ 1287849 h 3482342"/>
              <a:gd name="connsiteX32" fmla="*/ 10723900 w 12192000"/>
              <a:gd name="connsiteY32" fmla="*/ 1318642 h 3482342"/>
              <a:gd name="connsiteX33" fmla="*/ 10699186 w 12192000"/>
              <a:gd name="connsiteY33" fmla="*/ 1322173 h 3482342"/>
              <a:gd name="connsiteX34" fmla="*/ 10676375 w 12192000"/>
              <a:gd name="connsiteY34" fmla="*/ 1342640 h 3482342"/>
              <a:gd name="connsiteX35" fmla="*/ 10636304 w 12192000"/>
              <a:gd name="connsiteY35" fmla="*/ 1342641 h 3482342"/>
              <a:gd name="connsiteX36" fmla="*/ 10603863 w 12192000"/>
              <a:gd name="connsiteY36" fmla="*/ 1346886 h 3482342"/>
              <a:gd name="connsiteX37" fmla="*/ 10573203 w 12192000"/>
              <a:gd name="connsiteY37" fmla="*/ 1351996 h 3482342"/>
              <a:gd name="connsiteX38" fmla="*/ 10547375 w 12192000"/>
              <a:gd name="connsiteY38" fmla="*/ 1375130 h 3482342"/>
              <a:gd name="connsiteX39" fmla="*/ 10513263 w 12192000"/>
              <a:gd name="connsiteY39" fmla="*/ 1371939 h 3482342"/>
              <a:gd name="connsiteX40" fmla="*/ 10487356 w 12192000"/>
              <a:gd name="connsiteY40" fmla="*/ 1385722 h 3482342"/>
              <a:gd name="connsiteX41" fmla="*/ 10464012 w 12192000"/>
              <a:gd name="connsiteY41" fmla="*/ 1391778 h 3482342"/>
              <a:gd name="connsiteX42" fmla="*/ 10439694 w 12192000"/>
              <a:gd name="connsiteY42" fmla="*/ 1406905 h 3482342"/>
              <a:gd name="connsiteX43" fmla="*/ 10405409 w 12192000"/>
              <a:gd name="connsiteY43" fmla="*/ 1422789 h 3482342"/>
              <a:gd name="connsiteX44" fmla="*/ 10370530 w 12192000"/>
              <a:gd name="connsiteY44" fmla="*/ 1441596 h 3482342"/>
              <a:gd name="connsiteX45" fmla="*/ 10300239 w 12192000"/>
              <a:gd name="connsiteY45" fmla="*/ 1456332 h 3482342"/>
              <a:gd name="connsiteX46" fmla="*/ 10264922 w 12192000"/>
              <a:gd name="connsiteY46" fmla="*/ 1472107 h 3482342"/>
              <a:gd name="connsiteX47" fmla="*/ 10229629 w 12192000"/>
              <a:gd name="connsiteY47" fmla="*/ 1470454 h 3482342"/>
              <a:gd name="connsiteX48" fmla="*/ 10201385 w 12192000"/>
              <a:gd name="connsiteY48" fmla="*/ 1477515 h 3482342"/>
              <a:gd name="connsiteX49" fmla="*/ 10151958 w 12192000"/>
              <a:gd name="connsiteY49" fmla="*/ 1477515 h 3482342"/>
              <a:gd name="connsiteX50" fmla="*/ 10120184 w 12192000"/>
              <a:gd name="connsiteY50" fmla="*/ 1466924 h 3482342"/>
              <a:gd name="connsiteX51" fmla="*/ 10081348 w 12192000"/>
              <a:gd name="connsiteY51" fmla="*/ 1481046 h 3482342"/>
              <a:gd name="connsiteX52" fmla="*/ 10058690 w 12192000"/>
              <a:gd name="connsiteY52" fmla="*/ 1474888 h 3482342"/>
              <a:gd name="connsiteX53" fmla="*/ 10004424 w 12192000"/>
              <a:gd name="connsiteY53" fmla="*/ 1489801 h 3482342"/>
              <a:gd name="connsiteX54" fmla="*/ 9999951 w 12192000"/>
              <a:gd name="connsiteY54" fmla="*/ 1499127 h 3482342"/>
              <a:gd name="connsiteX55" fmla="*/ 9845462 w 12192000"/>
              <a:gd name="connsiteY55" fmla="*/ 1548192 h 3482342"/>
              <a:gd name="connsiteX56" fmla="*/ 9736156 w 12192000"/>
              <a:gd name="connsiteY56" fmla="*/ 1581928 h 3482342"/>
              <a:gd name="connsiteX57" fmla="*/ 9693355 w 12192000"/>
              <a:gd name="connsiteY57" fmla="*/ 1602632 h 3482342"/>
              <a:gd name="connsiteX58" fmla="*/ 9664242 w 12192000"/>
              <a:gd name="connsiteY58" fmla="*/ 1622075 h 3482342"/>
              <a:gd name="connsiteX59" fmla="*/ 9579195 w 12192000"/>
              <a:gd name="connsiteY59" fmla="*/ 1648017 h 3482342"/>
              <a:gd name="connsiteX60" fmla="*/ 9433652 w 12192000"/>
              <a:gd name="connsiteY60" fmla="*/ 1681174 h 3482342"/>
              <a:gd name="connsiteX61" fmla="*/ 9403775 w 12192000"/>
              <a:gd name="connsiteY61" fmla="*/ 1690403 h 3482342"/>
              <a:gd name="connsiteX62" fmla="*/ 9382503 w 12192000"/>
              <a:gd name="connsiteY62" fmla="*/ 1706957 h 3482342"/>
              <a:gd name="connsiteX63" fmla="*/ 9381410 w 12192000"/>
              <a:gd name="connsiteY63" fmla="*/ 1718312 h 3482342"/>
              <a:gd name="connsiteX64" fmla="*/ 9365685 w 12192000"/>
              <a:gd name="connsiteY64" fmla="*/ 1724772 h 3482342"/>
              <a:gd name="connsiteX65" fmla="*/ 9278020 w 12192000"/>
              <a:gd name="connsiteY65" fmla="*/ 1741161 h 3482342"/>
              <a:gd name="connsiteX66" fmla="*/ 9217145 w 12192000"/>
              <a:gd name="connsiteY66" fmla="*/ 1771195 h 3482342"/>
              <a:gd name="connsiteX67" fmla="*/ 8955875 w 12192000"/>
              <a:gd name="connsiteY67" fmla="*/ 1796806 h 3482342"/>
              <a:gd name="connsiteX68" fmla="*/ 8648415 w 12192000"/>
              <a:gd name="connsiteY68" fmla="*/ 1878623 h 3482342"/>
              <a:gd name="connsiteX69" fmla="*/ 8538519 w 12192000"/>
              <a:gd name="connsiteY69" fmla="*/ 1894114 h 3482342"/>
              <a:gd name="connsiteX70" fmla="*/ 8506541 w 12192000"/>
              <a:gd name="connsiteY70" fmla="*/ 1905955 h 3482342"/>
              <a:gd name="connsiteX71" fmla="*/ 8236214 w 12192000"/>
              <a:gd name="connsiteY71" fmla="*/ 1909725 h 3482342"/>
              <a:gd name="connsiteX72" fmla="*/ 8132104 w 12192000"/>
              <a:gd name="connsiteY72" fmla="*/ 1895727 h 3482342"/>
              <a:gd name="connsiteX73" fmla="*/ 7918078 w 12192000"/>
              <a:gd name="connsiteY73" fmla="*/ 1862668 h 3482342"/>
              <a:gd name="connsiteX74" fmla="*/ 7817899 w 12192000"/>
              <a:gd name="connsiteY74" fmla="*/ 1862176 h 3482342"/>
              <a:gd name="connsiteX75" fmla="*/ 7768994 w 12192000"/>
              <a:gd name="connsiteY75" fmla="*/ 1855721 h 3482342"/>
              <a:gd name="connsiteX76" fmla="*/ 7618027 w 12192000"/>
              <a:gd name="connsiteY76" fmla="*/ 1830959 h 3482342"/>
              <a:gd name="connsiteX77" fmla="*/ 7449425 w 12192000"/>
              <a:gd name="connsiteY77" fmla="*/ 1810910 h 3482342"/>
              <a:gd name="connsiteX78" fmla="*/ 7342915 w 12192000"/>
              <a:gd name="connsiteY78" fmla="*/ 1819827 h 3482342"/>
              <a:gd name="connsiteX79" fmla="*/ 7255191 w 12192000"/>
              <a:gd name="connsiteY79" fmla="*/ 1834354 h 3482342"/>
              <a:gd name="connsiteX80" fmla="*/ 7131205 w 12192000"/>
              <a:gd name="connsiteY80" fmla="*/ 1845557 h 3482342"/>
              <a:gd name="connsiteX81" fmla="*/ 6941837 w 12192000"/>
              <a:gd name="connsiteY81" fmla="*/ 1840640 h 3482342"/>
              <a:gd name="connsiteX82" fmla="*/ 6837145 w 12192000"/>
              <a:gd name="connsiteY82" fmla="*/ 1870724 h 3482342"/>
              <a:gd name="connsiteX83" fmla="*/ 6753991 w 12192000"/>
              <a:gd name="connsiteY83" fmla="*/ 1860969 h 3482342"/>
              <a:gd name="connsiteX84" fmla="*/ 6727754 w 12192000"/>
              <a:gd name="connsiteY84" fmla="*/ 1882372 h 3482342"/>
              <a:gd name="connsiteX85" fmla="*/ 6723371 w 12192000"/>
              <a:gd name="connsiteY85" fmla="*/ 1886494 h 3482342"/>
              <a:gd name="connsiteX86" fmla="*/ 6702779 w 12192000"/>
              <a:gd name="connsiteY86" fmla="*/ 1893601 h 3482342"/>
              <a:gd name="connsiteX87" fmla="*/ 6686657 w 12192000"/>
              <a:gd name="connsiteY87" fmla="*/ 1907344 h 3482342"/>
              <a:gd name="connsiteX88" fmla="*/ 6651330 w 12192000"/>
              <a:gd name="connsiteY88" fmla="*/ 1922921 h 3482342"/>
              <a:gd name="connsiteX89" fmla="*/ 6622958 w 12192000"/>
              <a:gd name="connsiteY89" fmla="*/ 1936255 h 3482342"/>
              <a:gd name="connsiteX90" fmla="*/ 6522602 w 12192000"/>
              <a:gd name="connsiteY90" fmla="*/ 1954133 h 3482342"/>
              <a:gd name="connsiteX91" fmla="*/ 6444344 w 12192000"/>
              <a:gd name="connsiteY91" fmla="*/ 1969663 h 3482342"/>
              <a:gd name="connsiteX92" fmla="*/ 6409626 w 12192000"/>
              <a:gd name="connsiteY92" fmla="*/ 1978846 h 3482342"/>
              <a:gd name="connsiteX93" fmla="*/ 6333446 w 12192000"/>
              <a:gd name="connsiteY93" fmla="*/ 1997163 h 3482342"/>
              <a:gd name="connsiteX94" fmla="*/ 6294933 w 12192000"/>
              <a:gd name="connsiteY94" fmla="*/ 2019412 h 3482342"/>
              <a:gd name="connsiteX95" fmla="*/ 6238719 w 12192000"/>
              <a:gd name="connsiteY95" fmla="*/ 2042547 h 3482342"/>
              <a:gd name="connsiteX96" fmla="*/ 6187205 w 12192000"/>
              <a:gd name="connsiteY96" fmla="*/ 2060048 h 3482342"/>
              <a:gd name="connsiteX97" fmla="*/ 6138780 w 12192000"/>
              <a:gd name="connsiteY97" fmla="*/ 2081918 h 3482342"/>
              <a:gd name="connsiteX98" fmla="*/ 6120125 w 12192000"/>
              <a:gd name="connsiteY98" fmla="*/ 2109475 h 3482342"/>
              <a:gd name="connsiteX99" fmla="*/ 6056576 w 12192000"/>
              <a:gd name="connsiteY99" fmla="*/ 2120066 h 3482342"/>
              <a:gd name="connsiteX100" fmla="*/ 5993794 w 12192000"/>
              <a:gd name="connsiteY100" fmla="*/ 2122569 h 3482342"/>
              <a:gd name="connsiteX101" fmla="*/ 5943601 w 12192000"/>
              <a:gd name="connsiteY101" fmla="*/ 2137719 h 3482342"/>
              <a:gd name="connsiteX102" fmla="*/ 5898141 w 12192000"/>
              <a:gd name="connsiteY102" fmla="*/ 2144806 h 3482342"/>
              <a:gd name="connsiteX103" fmla="*/ 5855337 w 12192000"/>
              <a:gd name="connsiteY103" fmla="*/ 2137719 h 3482342"/>
              <a:gd name="connsiteX104" fmla="*/ 5817682 w 12192000"/>
              <a:gd name="connsiteY104" fmla="*/ 2157358 h 3482342"/>
              <a:gd name="connsiteX105" fmla="*/ 5735300 w 12192000"/>
              <a:gd name="connsiteY105" fmla="*/ 2158902 h 3482342"/>
              <a:gd name="connsiteX106" fmla="*/ 5591469 w 12192000"/>
              <a:gd name="connsiteY106" fmla="*/ 2178389 h 3482342"/>
              <a:gd name="connsiteX107" fmla="*/ 5505818 w 12192000"/>
              <a:gd name="connsiteY107" fmla="*/ 2194207 h 3482342"/>
              <a:gd name="connsiteX108" fmla="*/ 5452860 w 12192000"/>
              <a:gd name="connsiteY108" fmla="*/ 2180085 h 3482342"/>
              <a:gd name="connsiteX109" fmla="*/ 5414282 w 12192000"/>
              <a:gd name="connsiteY109" fmla="*/ 2183070 h 3482342"/>
              <a:gd name="connsiteX110" fmla="*/ 5368369 w 12192000"/>
              <a:gd name="connsiteY110" fmla="*/ 2204272 h 3482342"/>
              <a:gd name="connsiteX111" fmla="*/ 5336354 w 12192000"/>
              <a:gd name="connsiteY111" fmla="*/ 2218920 h 3482342"/>
              <a:gd name="connsiteX112" fmla="*/ 5291263 w 12192000"/>
              <a:gd name="connsiteY112" fmla="*/ 2239182 h 3482342"/>
              <a:gd name="connsiteX113" fmla="*/ 5255152 w 12192000"/>
              <a:gd name="connsiteY113" fmla="*/ 2247164 h 3482342"/>
              <a:gd name="connsiteX114" fmla="*/ 5233796 w 12192000"/>
              <a:gd name="connsiteY114" fmla="*/ 2268260 h 3482342"/>
              <a:gd name="connsiteX115" fmla="*/ 5212786 w 12192000"/>
              <a:gd name="connsiteY115" fmla="*/ 2296592 h 3482342"/>
              <a:gd name="connsiteX116" fmla="*/ 5173523 w 12192000"/>
              <a:gd name="connsiteY116" fmla="*/ 2309057 h 3482342"/>
              <a:gd name="connsiteX117" fmla="*/ 5123830 w 12192000"/>
              <a:gd name="connsiteY117" fmla="*/ 2307070 h 3482342"/>
              <a:gd name="connsiteX118" fmla="*/ 5065426 w 12192000"/>
              <a:gd name="connsiteY118" fmla="*/ 2324076 h 3482342"/>
              <a:gd name="connsiteX119" fmla="*/ 4975908 w 12192000"/>
              <a:gd name="connsiteY119" fmla="*/ 2364128 h 3482342"/>
              <a:gd name="connsiteX120" fmla="*/ 4913723 w 12192000"/>
              <a:gd name="connsiteY120" fmla="*/ 2385265 h 3482342"/>
              <a:gd name="connsiteX121" fmla="*/ 4746485 w 12192000"/>
              <a:gd name="connsiteY121" fmla="*/ 2451769 h 3482342"/>
              <a:gd name="connsiteX122" fmla="*/ 4681588 w 12192000"/>
              <a:gd name="connsiteY122" fmla="*/ 2467494 h 3482342"/>
              <a:gd name="connsiteX123" fmla="*/ 1783655 w 12192000"/>
              <a:gd name="connsiteY123" fmla="*/ 3163860 h 3482342"/>
              <a:gd name="connsiteX124" fmla="*/ 1325955 w 12192000"/>
              <a:gd name="connsiteY124" fmla="*/ 3176692 h 3482342"/>
              <a:gd name="connsiteX125" fmla="*/ 1190384 w 12192000"/>
              <a:gd name="connsiteY125" fmla="*/ 3203504 h 3482342"/>
              <a:gd name="connsiteX126" fmla="*/ 1094537 w 12192000"/>
              <a:gd name="connsiteY126" fmla="*/ 3229469 h 3482342"/>
              <a:gd name="connsiteX127" fmla="*/ 779276 w 12192000"/>
              <a:gd name="connsiteY127" fmla="*/ 3327290 h 3482342"/>
              <a:gd name="connsiteX128" fmla="*/ 600378 w 12192000"/>
              <a:gd name="connsiteY128" fmla="*/ 3335250 h 3482342"/>
              <a:gd name="connsiteX129" fmla="*/ 493457 w 12192000"/>
              <a:gd name="connsiteY129" fmla="*/ 3365044 h 3482342"/>
              <a:gd name="connsiteX130" fmla="*/ 349402 w 12192000"/>
              <a:gd name="connsiteY130" fmla="*/ 3380897 h 3482342"/>
              <a:gd name="connsiteX131" fmla="*/ 192183 w 12192000"/>
              <a:gd name="connsiteY131" fmla="*/ 3460075 h 3482342"/>
              <a:gd name="connsiteX132" fmla="*/ 46713 w 12192000"/>
              <a:gd name="connsiteY132" fmla="*/ 3462986 h 3482342"/>
              <a:gd name="connsiteX133" fmla="*/ 2765 w 12192000"/>
              <a:gd name="connsiteY133" fmla="*/ 3480770 h 3482342"/>
              <a:gd name="connsiteX134" fmla="*/ 0 w 12192000"/>
              <a:gd name="connsiteY134" fmla="*/ 3482342 h 3482342"/>
              <a:gd name="connsiteX135" fmla="*/ 0 w 12192000"/>
              <a:gd name="connsiteY135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6818 w 12192000"/>
              <a:gd name="connsiteY14" fmla="*/ 769062 h 3482342"/>
              <a:gd name="connsiteX15" fmla="*/ 11601229 w 12192000"/>
              <a:gd name="connsiteY15" fmla="*/ 785537 h 3482342"/>
              <a:gd name="connsiteX16" fmla="*/ 11501920 w 12192000"/>
              <a:gd name="connsiteY16" fmla="*/ 813109 h 3482342"/>
              <a:gd name="connsiteX17" fmla="*/ 11405286 w 12192000"/>
              <a:gd name="connsiteY17" fmla="*/ 849086 h 3482342"/>
              <a:gd name="connsiteX18" fmla="*/ 11338523 w 12192000"/>
              <a:gd name="connsiteY18" fmla="*/ 852810 h 3482342"/>
              <a:gd name="connsiteX19" fmla="*/ 11313493 w 12192000"/>
              <a:gd name="connsiteY19" fmla="*/ 880860 h 3482342"/>
              <a:gd name="connsiteX20" fmla="*/ 11228040 w 12192000"/>
              <a:gd name="connsiteY20" fmla="*/ 958953 h 3482342"/>
              <a:gd name="connsiteX21" fmla="*/ 11196987 w 12192000"/>
              <a:gd name="connsiteY21" fmla="*/ 1000897 h 3482342"/>
              <a:gd name="connsiteX22" fmla="*/ 11193568 w 12192000"/>
              <a:gd name="connsiteY22" fmla="*/ 1039464 h 3482342"/>
              <a:gd name="connsiteX23" fmla="*/ 11175804 w 12192000"/>
              <a:gd name="connsiteY23" fmla="*/ 1067977 h 3482342"/>
              <a:gd name="connsiteX24" fmla="*/ 11133438 w 12192000"/>
              <a:gd name="connsiteY24" fmla="*/ 1106812 h 3482342"/>
              <a:gd name="connsiteX25" fmla="*/ 11120819 w 12192000"/>
              <a:gd name="connsiteY25" fmla="*/ 1126133 h 3482342"/>
              <a:gd name="connsiteX26" fmla="*/ 11071654 w 12192000"/>
              <a:gd name="connsiteY26" fmla="*/ 1177422 h 3482342"/>
              <a:gd name="connsiteX27" fmla="*/ 11028687 w 12192000"/>
              <a:gd name="connsiteY27" fmla="*/ 1199018 h 3482342"/>
              <a:gd name="connsiteX28" fmla="*/ 10974565 w 12192000"/>
              <a:gd name="connsiteY28" fmla="*/ 1226849 h 3482342"/>
              <a:gd name="connsiteX29" fmla="*/ 10960443 w 12192000"/>
              <a:gd name="connsiteY29" fmla="*/ 1244502 h 3482342"/>
              <a:gd name="connsiteX30" fmla="*/ 10879242 w 12192000"/>
              <a:gd name="connsiteY30" fmla="*/ 1269215 h 3482342"/>
              <a:gd name="connsiteX31" fmla="*/ 10850998 w 12192000"/>
              <a:gd name="connsiteY31" fmla="*/ 1269215 h 3482342"/>
              <a:gd name="connsiteX32" fmla="*/ 10815658 w 12192000"/>
              <a:gd name="connsiteY32" fmla="*/ 1287849 h 3482342"/>
              <a:gd name="connsiteX33" fmla="*/ 10723900 w 12192000"/>
              <a:gd name="connsiteY33" fmla="*/ 1318642 h 3482342"/>
              <a:gd name="connsiteX34" fmla="*/ 10699186 w 12192000"/>
              <a:gd name="connsiteY34" fmla="*/ 1322173 h 3482342"/>
              <a:gd name="connsiteX35" fmla="*/ 10676375 w 12192000"/>
              <a:gd name="connsiteY35" fmla="*/ 1342640 h 3482342"/>
              <a:gd name="connsiteX36" fmla="*/ 10636304 w 12192000"/>
              <a:gd name="connsiteY36" fmla="*/ 1342641 h 3482342"/>
              <a:gd name="connsiteX37" fmla="*/ 10603863 w 12192000"/>
              <a:gd name="connsiteY37" fmla="*/ 1346886 h 3482342"/>
              <a:gd name="connsiteX38" fmla="*/ 10573203 w 12192000"/>
              <a:gd name="connsiteY38" fmla="*/ 1351996 h 3482342"/>
              <a:gd name="connsiteX39" fmla="*/ 10547375 w 12192000"/>
              <a:gd name="connsiteY39" fmla="*/ 1375130 h 3482342"/>
              <a:gd name="connsiteX40" fmla="*/ 10513263 w 12192000"/>
              <a:gd name="connsiteY40" fmla="*/ 1371939 h 3482342"/>
              <a:gd name="connsiteX41" fmla="*/ 10487356 w 12192000"/>
              <a:gd name="connsiteY41" fmla="*/ 1385722 h 3482342"/>
              <a:gd name="connsiteX42" fmla="*/ 10464012 w 12192000"/>
              <a:gd name="connsiteY42" fmla="*/ 1391778 h 3482342"/>
              <a:gd name="connsiteX43" fmla="*/ 10439694 w 12192000"/>
              <a:gd name="connsiteY43" fmla="*/ 1406905 h 3482342"/>
              <a:gd name="connsiteX44" fmla="*/ 10405409 w 12192000"/>
              <a:gd name="connsiteY44" fmla="*/ 1422789 h 3482342"/>
              <a:gd name="connsiteX45" fmla="*/ 10370530 w 12192000"/>
              <a:gd name="connsiteY45" fmla="*/ 1441596 h 3482342"/>
              <a:gd name="connsiteX46" fmla="*/ 10300239 w 12192000"/>
              <a:gd name="connsiteY46" fmla="*/ 1456332 h 3482342"/>
              <a:gd name="connsiteX47" fmla="*/ 10264922 w 12192000"/>
              <a:gd name="connsiteY47" fmla="*/ 1472107 h 3482342"/>
              <a:gd name="connsiteX48" fmla="*/ 10229629 w 12192000"/>
              <a:gd name="connsiteY48" fmla="*/ 1470454 h 3482342"/>
              <a:gd name="connsiteX49" fmla="*/ 10201385 w 12192000"/>
              <a:gd name="connsiteY49" fmla="*/ 1477515 h 3482342"/>
              <a:gd name="connsiteX50" fmla="*/ 10151958 w 12192000"/>
              <a:gd name="connsiteY50" fmla="*/ 1477515 h 3482342"/>
              <a:gd name="connsiteX51" fmla="*/ 10120184 w 12192000"/>
              <a:gd name="connsiteY51" fmla="*/ 1466924 h 3482342"/>
              <a:gd name="connsiteX52" fmla="*/ 10081348 w 12192000"/>
              <a:gd name="connsiteY52" fmla="*/ 1481046 h 3482342"/>
              <a:gd name="connsiteX53" fmla="*/ 10058690 w 12192000"/>
              <a:gd name="connsiteY53" fmla="*/ 1474888 h 3482342"/>
              <a:gd name="connsiteX54" fmla="*/ 10004424 w 12192000"/>
              <a:gd name="connsiteY54" fmla="*/ 1489801 h 3482342"/>
              <a:gd name="connsiteX55" fmla="*/ 9999951 w 12192000"/>
              <a:gd name="connsiteY55" fmla="*/ 1499127 h 3482342"/>
              <a:gd name="connsiteX56" fmla="*/ 9845462 w 12192000"/>
              <a:gd name="connsiteY56" fmla="*/ 1548192 h 3482342"/>
              <a:gd name="connsiteX57" fmla="*/ 9736156 w 12192000"/>
              <a:gd name="connsiteY57" fmla="*/ 1581928 h 3482342"/>
              <a:gd name="connsiteX58" fmla="*/ 9693355 w 12192000"/>
              <a:gd name="connsiteY58" fmla="*/ 1602632 h 3482342"/>
              <a:gd name="connsiteX59" fmla="*/ 9664242 w 12192000"/>
              <a:gd name="connsiteY59" fmla="*/ 1622075 h 3482342"/>
              <a:gd name="connsiteX60" fmla="*/ 9579195 w 12192000"/>
              <a:gd name="connsiteY60" fmla="*/ 1648017 h 3482342"/>
              <a:gd name="connsiteX61" fmla="*/ 9433652 w 12192000"/>
              <a:gd name="connsiteY61" fmla="*/ 1681174 h 3482342"/>
              <a:gd name="connsiteX62" fmla="*/ 9403775 w 12192000"/>
              <a:gd name="connsiteY62" fmla="*/ 1690403 h 3482342"/>
              <a:gd name="connsiteX63" fmla="*/ 9382503 w 12192000"/>
              <a:gd name="connsiteY63" fmla="*/ 1706957 h 3482342"/>
              <a:gd name="connsiteX64" fmla="*/ 9381410 w 12192000"/>
              <a:gd name="connsiteY64" fmla="*/ 1718312 h 3482342"/>
              <a:gd name="connsiteX65" fmla="*/ 9365685 w 12192000"/>
              <a:gd name="connsiteY65" fmla="*/ 1724772 h 3482342"/>
              <a:gd name="connsiteX66" fmla="*/ 9278020 w 12192000"/>
              <a:gd name="connsiteY66" fmla="*/ 1741161 h 3482342"/>
              <a:gd name="connsiteX67" fmla="*/ 9217145 w 12192000"/>
              <a:gd name="connsiteY67" fmla="*/ 1771195 h 3482342"/>
              <a:gd name="connsiteX68" fmla="*/ 8955875 w 12192000"/>
              <a:gd name="connsiteY68" fmla="*/ 1796806 h 3482342"/>
              <a:gd name="connsiteX69" fmla="*/ 8648415 w 12192000"/>
              <a:gd name="connsiteY69" fmla="*/ 1878623 h 3482342"/>
              <a:gd name="connsiteX70" fmla="*/ 8538519 w 12192000"/>
              <a:gd name="connsiteY70" fmla="*/ 1894114 h 3482342"/>
              <a:gd name="connsiteX71" fmla="*/ 8506541 w 12192000"/>
              <a:gd name="connsiteY71" fmla="*/ 1905955 h 3482342"/>
              <a:gd name="connsiteX72" fmla="*/ 8236214 w 12192000"/>
              <a:gd name="connsiteY72" fmla="*/ 1909725 h 3482342"/>
              <a:gd name="connsiteX73" fmla="*/ 8132104 w 12192000"/>
              <a:gd name="connsiteY73" fmla="*/ 1895727 h 3482342"/>
              <a:gd name="connsiteX74" fmla="*/ 7918078 w 12192000"/>
              <a:gd name="connsiteY74" fmla="*/ 1862668 h 3482342"/>
              <a:gd name="connsiteX75" fmla="*/ 7817899 w 12192000"/>
              <a:gd name="connsiteY75" fmla="*/ 1862176 h 3482342"/>
              <a:gd name="connsiteX76" fmla="*/ 7768994 w 12192000"/>
              <a:gd name="connsiteY76" fmla="*/ 1855721 h 3482342"/>
              <a:gd name="connsiteX77" fmla="*/ 7618027 w 12192000"/>
              <a:gd name="connsiteY77" fmla="*/ 1830959 h 3482342"/>
              <a:gd name="connsiteX78" fmla="*/ 7449425 w 12192000"/>
              <a:gd name="connsiteY78" fmla="*/ 1810910 h 3482342"/>
              <a:gd name="connsiteX79" fmla="*/ 7342915 w 12192000"/>
              <a:gd name="connsiteY79" fmla="*/ 1819827 h 3482342"/>
              <a:gd name="connsiteX80" fmla="*/ 7255191 w 12192000"/>
              <a:gd name="connsiteY80" fmla="*/ 1834354 h 3482342"/>
              <a:gd name="connsiteX81" fmla="*/ 7131205 w 12192000"/>
              <a:gd name="connsiteY81" fmla="*/ 1845557 h 3482342"/>
              <a:gd name="connsiteX82" fmla="*/ 6941837 w 12192000"/>
              <a:gd name="connsiteY82" fmla="*/ 1840640 h 3482342"/>
              <a:gd name="connsiteX83" fmla="*/ 6837145 w 12192000"/>
              <a:gd name="connsiteY83" fmla="*/ 1870724 h 3482342"/>
              <a:gd name="connsiteX84" fmla="*/ 6753991 w 12192000"/>
              <a:gd name="connsiteY84" fmla="*/ 1860969 h 3482342"/>
              <a:gd name="connsiteX85" fmla="*/ 6727754 w 12192000"/>
              <a:gd name="connsiteY85" fmla="*/ 1882372 h 3482342"/>
              <a:gd name="connsiteX86" fmla="*/ 6723371 w 12192000"/>
              <a:gd name="connsiteY86" fmla="*/ 1886494 h 3482342"/>
              <a:gd name="connsiteX87" fmla="*/ 6702779 w 12192000"/>
              <a:gd name="connsiteY87" fmla="*/ 1893601 h 3482342"/>
              <a:gd name="connsiteX88" fmla="*/ 6686657 w 12192000"/>
              <a:gd name="connsiteY88" fmla="*/ 1907344 h 3482342"/>
              <a:gd name="connsiteX89" fmla="*/ 6651330 w 12192000"/>
              <a:gd name="connsiteY89" fmla="*/ 1922921 h 3482342"/>
              <a:gd name="connsiteX90" fmla="*/ 6622958 w 12192000"/>
              <a:gd name="connsiteY90" fmla="*/ 1936255 h 3482342"/>
              <a:gd name="connsiteX91" fmla="*/ 6522602 w 12192000"/>
              <a:gd name="connsiteY91" fmla="*/ 1954133 h 3482342"/>
              <a:gd name="connsiteX92" fmla="*/ 6444344 w 12192000"/>
              <a:gd name="connsiteY92" fmla="*/ 1969663 h 3482342"/>
              <a:gd name="connsiteX93" fmla="*/ 6409626 w 12192000"/>
              <a:gd name="connsiteY93" fmla="*/ 1978846 h 3482342"/>
              <a:gd name="connsiteX94" fmla="*/ 6333446 w 12192000"/>
              <a:gd name="connsiteY94" fmla="*/ 1997163 h 3482342"/>
              <a:gd name="connsiteX95" fmla="*/ 6294933 w 12192000"/>
              <a:gd name="connsiteY95" fmla="*/ 2019412 h 3482342"/>
              <a:gd name="connsiteX96" fmla="*/ 6238719 w 12192000"/>
              <a:gd name="connsiteY96" fmla="*/ 2042547 h 3482342"/>
              <a:gd name="connsiteX97" fmla="*/ 6187205 w 12192000"/>
              <a:gd name="connsiteY97" fmla="*/ 2060048 h 3482342"/>
              <a:gd name="connsiteX98" fmla="*/ 6138780 w 12192000"/>
              <a:gd name="connsiteY98" fmla="*/ 2081918 h 3482342"/>
              <a:gd name="connsiteX99" fmla="*/ 6120125 w 12192000"/>
              <a:gd name="connsiteY99" fmla="*/ 2109475 h 3482342"/>
              <a:gd name="connsiteX100" fmla="*/ 6056576 w 12192000"/>
              <a:gd name="connsiteY100" fmla="*/ 2120066 h 3482342"/>
              <a:gd name="connsiteX101" fmla="*/ 5993794 w 12192000"/>
              <a:gd name="connsiteY101" fmla="*/ 2122569 h 3482342"/>
              <a:gd name="connsiteX102" fmla="*/ 5943601 w 12192000"/>
              <a:gd name="connsiteY102" fmla="*/ 2137719 h 3482342"/>
              <a:gd name="connsiteX103" fmla="*/ 5898141 w 12192000"/>
              <a:gd name="connsiteY103" fmla="*/ 2144806 h 3482342"/>
              <a:gd name="connsiteX104" fmla="*/ 5855337 w 12192000"/>
              <a:gd name="connsiteY104" fmla="*/ 2137719 h 3482342"/>
              <a:gd name="connsiteX105" fmla="*/ 5817682 w 12192000"/>
              <a:gd name="connsiteY105" fmla="*/ 2157358 h 3482342"/>
              <a:gd name="connsiteX106" fmla="*/ 5735300 w 12192000"/>
              <a:gd name="connsiteY106" fmla="*/ 2158902 h 3482342"/>
              <a:gd name="connsiteX107" fmla="*/ 5591469 w 12192000"/>
              <a:gd name="connsiteY107" fmla="*/ 2178389 h 3482342"/>
              <a:gd name="connsiteX108" fmla="*/ 5505818 w 12192000"/>
              <a:gd name="connsiteY108" fmla="*/ 2194207 h 3482342"/>
              <a:gd name="connsiteX109" fmla="*/ 5452860 w 12192000"/>
              <a:gd name="connsiteY109" fmla="*/ 2180085 h 3482342"/>
              <a:gd name="connsiteX110" fmla="*/ 5414282 w 12192000"/>
              <a:gd name="connsiteY110" fmla="*/ 2183070 h 3482342"/>
              <a:gd name="connsiteX111" fmla="*/ 5368369 w 12192000"/>
              <a:gd name="connsiteY111" fmla="*/ 2204272 h 3482342"/>
              <a:gd name="connsiteX112" fmla="*/ 5336354 w 12192000"/>
              <a:gd name="connsiteY112" fmla="*/ 2218920 h 3482342"/>
              <a:gd name="connsiteX113" fmla="*/ 5291263 w 12192000"/>
              <a:gd name="connsiteY113" fmla="*/ 2239182 h 3482342"/>
              <a:gd name="connsiteX114" fmla="*/ 5255152 w 12192000"/>
              <a:gd name="connsiteY114" fmla="*/ 2247164 h 3482342"/>
              <a:gd name="connsiteX115" fmla="*/ 5233796 w 12192000"/>
              <a:gd name="connsiteY115" fmla="*/ 2268260 h 3482342"/>
              <a:gd name="connsiteX116" fmla="*/ 5212786 w 12192000"/>
              <a:gd name="connsiteY116" fmla="*/ 2296592 h 3482342"/>
              <a:gd name="connsiteX117" fmla="*/ 5173523 w 12192000"/>
              <a:gd name="connsiteY117" fmla="*/ 2309057 h 3482342"/>
              <a:gd name="connsiteX118" fmla="*/ 5123830 w 12192000"/>
              <a:gd name="connsiteY118" fmla="*/ 2307070 h 3482342"/>
              <a:gd name="connsiteX119" fmla="*/ 5065426 w 12192000"/>
              <a:gd name="connsiteY119" fmla="*/ 2324076 h 3482342"/>
              <a:gd name="connsiteX120" fmla="*/ 4975908 w 12192000"/>
              <a:gd name="connsiteY120" fmla="*/ 2364128 h 3482342"/>
              <a:gd name="connsiteX121" fmla="*/ 4913723 w 12192000"/>
              <a:gd name="connsiteY121" fmla="*/ 2385265 h 3482342"/>
              <a:gd name="connsiteX122" fmla="*/ 4746485 w 12192000"/>
              <a:gd name="connsiteY122" fmla="*/ 2451769 h 3482342"/>
              <a:gd name="connsiteX123" fmla="*/ 4681588 w 12192000"/>
              <a:gd name="connsiteY123" fmla="*/ 2467494 h 3482342"/>
              <a:gd name="connsiteX124" fmla="*/ 1783655 w 12192000"/>
              <a:gd name="connsiteY124" fmla="*/ 3163860 h 3482342"/>
              <a:gd name="connsiteX125" fmla="*/ 1325955 w 12192000"/>
              <a:gd name="connsiteY125" fmla="*/ 3176692 h 3482342"/>
              <a:gd name="connsiteX126" fmla="*/ 1190384 w 12192000"/>
              <a:gd name="connsiteY126" fmla="*/ 3203504 h 3482342"/>
              <a:gd name="connsiteX127" fmla="*/ 1094537 w 12192000"/>
              <a:gd name="connsiteY127" fmla="*/ 3229469 h 3482342"/>
              <a:gd name="connsiteX128" fmla="*/ 779276 w 12192000"/>
              <a:gd name="connsiteY128" fmla="*/ 3327290 h 3482342"/>
              <a:gd name="connsiteX129" fmla="*/ 600378 w 12192000"/>
              <a:gd name="connsiteY129" fmla="*/ 3335250 h 3482342"/>
              <a:gd name="connsiteX130" fmla="*/ 493457 w 12192000"/>
              <a:gd name="connsiteY130" fmla="*/ 3365044 h 3482342"/>
              <a:gd name="connsiteX131" fmla="*/ 349402 w 12192000"/>
              <a:gd name="connsiteY131" fmla="*/ 3380897 h 3482342"/>
              <a:gd name="connsiteX132" fmla="*/ 192183 w 12192000"/>
              <a:gd name="connsiteY132" fmla="*/ 3460075 h 3482342"/>
              <a:gd name="connsiteX133" fmla="*/ 46713 w 12192000"/>
              <a:gd name="connsiteY133" fmla="*/ 3462986 h 3482342"/>
              <a:gd name="connsiteX134" fmla="*/ 2765 w 12192000"/>
              <a:gd name="connsiteY134" fmla="*/ 3480770 h 3482342"/>
              <a:gd name="connsiteX135" fmla="*/ 0 w 12192000"/>
              <a:gd name="connsiteY135" fmla="*/ 3482342 h 3482342"/>
              <a:gd name="connsiteX136" fmla="*/ 0 w 12192000"/>
              <a:gd name="connsiteY136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23051 w 12192000"/>
              <a:gd name="connsiteY5" fmla="*/ 656045 h 3482342"/>
              <a:gd name="connsiteX6" fmla="*/ 11832939 w 12192000"/>
              <a:gd name="connsiteY6" fmla="*/ 674181 h 3482342"/>
              <a:gd name="connsiteX7" fmla="*/ 11767770 w 12192000"/>
              <a:gd name="connsiteY7" fmla="*/ 683807 h 3482342"/>
              <a:gd name="connsiteX8" fmla="*/ 11728279 w 12192000"/>
              <a:gd name="connsiteY8" fmla="*/ 700816 h 3482342"/>
              <a:gd name="connsiteX9" fmla="*/ 11722533 w 12192000"/>
              <a:gd name="connsiteY9" fmla="*/ 703421 h 3482342"/>
              <a:gd name="connsiteX10" fmla="*/ 11720002 w 12192000"/>
              <a:gd name="connsiteY10" fmla="*/ 710566 h 3482342"/>
              <a:gd name="connsiteX11" fmla="*/ 11707351 w 12192000"/>
              <a:gd name="connsiteY11" fmla="*/ 710310 h 3482342"/>
              <a:gd name="connsiteX12" fmla="*/ 11700369 w 12192000"/>
              <a:gd name="connsiteY12" fmla="*/ 713480 h 3482342"/>
              <a:gd name="connsiteX13" fmla="*/ 11691126 w 12192000"/>
              <a:gd name="connsiteY13" fmla="*/ 726131 h 3482342"/>
              <a:gd name="connsiteX14" fmla="*/ 11657717 w 12192000"/>
              <a:gd name="connsiteY14" fmla="*/ 746701 h 3482342"/>
              <a:gd name="connsiteX15" fmla="*/ 11656818 w 12192000"/>
              <a:gd name="connsiteY15" fmla="*/ 769062 h 3482342"/>
              <a:gd name="connsiteX16" fmla="*/ 11601229 w 12192000"/>
              <a:gd name="connsiteY16" fmla="*/ 785537 h 3482342"/>
              <a:gd name="connsiteX17" fmla="*/ 11501920 w 12192000"/>
              <a:gd name="connsiteY17" fmla="*/ 813109 h 3482342"/>
              <a:gd name="connsiteX18" fmla="*/ 11405286 w 12192000"/>
              <a:gd name="connsiteY18" fmla="*/ 849086 h 3482342"/>
              <a:gd name="connsiteX19" fmla="*/ 11338523 w 12192000"/>
              <a:gd name="connsiteY19" fmla="*/ 852810 h 3482342"/>
              <a:gd name="connsiteX20" fmla="*/ 11313493 w 12192000"/>
              <a:gd name="connsiteY20" fmla="*/ 880860 h 3482342"/>
              <a:gd name="connsiteX21" fmla="*/ 11228040 w 12192000"/>
              <a:gd name="connsiteY21" fmla="*/ 958953 h 3482342"/>
              <a:gd name="connsiteX22" fmla="*/ 11196987 w 12192000"/>
              <a:gd name="connsiteY22" fmla="*/ 1000897 h 3482342"/>
              <a:gd name="connsiteX23" fmla="*/ 11193568 w 12192000"/>
              <a:gd name="connsiteY23" fmla="*/ 1039464 h 3482342"/>
              <a:gd name="connsiteX24" fmla="*/ 11175804 w 12192000"/>
              <a:gd name="connsiteY24" fmla="*/ 1067977 h 3482342"/>
              <a:gd name="connsiteX25" fmla="*/ 11133438 w 12192000"/>
              <a:gd name="connsiteY25" fmla="*/ 1106812 h 3482342"/>
              <a:gd name="connsiteX26" fmla="*/ 11120819 w 12192000"/>
              <a:gd name="connsiteY26" fmla="*/ 1126133 h 3482342"/>
              <a:gd name="connsiteX27" fmla="*/ 11071654 w 12192000"/>
              <a:gd name="connsiteY27" fmla="*/ 1177422 h 3482342"/>
              <a:gd name="connsiteX28" fmla="*/ 11028687 w 12192000"/>
              <a:gd name="connsiteY28" fmla="*/ 1199018 h 3482342"/>
              <a:gd name="connsiteX29" fmla="*/ 10974565 w 12192000"/>
              <a:gd name="connsiteY29" fmla="*/ 1226849 h 3482342"/>
              <a:gd name="connsiteX30" fmla="*/ 10960443 w 12192000"/>
              <a:gd name="connsiteY30" fmla="*/ 1244502 h 3482342"/>
              <a:gd name="connsiteX31" fmla="*/ 10879242 w 12192000"/>
              <a:gd name="connsiteY31" fmla="*/ 1269215 h 3482342"/>
              <a:gd name="connsiteX32" fmla="*/ 10850998 w 12192000"/>
              <a:gd name="connsiteY32" fmla="*/ 1269215 h 3482342"/>
              <a:gd name="connsiteX33" fmla="*/ 10815658 w 12192000"/>
              <a:gd name="connsiteY33" fmla="*/ 1287849 h 3482342"/>
              <a:gd name="connsiteX34" fmla="*/ 10723900 w 12192000"/>
              <a:gd name="connsiteY34" fmla="*/ 1318642 h 3482342"/>
              <a:gd name="connsiteX35" fmla="*/ 10699186 w 12192000"/>
              <a:gd name="connsiteY35" fmla="*/ 1322173 h 3482342"/>
              <a:gd name="connsiteX36" fmla="*/ 10676375 w 12192000"/>
              <a:gd name="connsiteY36" fmla="*/ 1342640 h 3482342"/>
              <a:gd name="connsiteX37" fmla="*/ 10636304 w 12192000"/>
              <a:gd name="connsiteY37" fmla="*/ 1342641 h 3482342"/>
              <a:gd name="connsiteX38" fmla="*/ 10603863 w 12192000"/>
              <a:gd name="connsiteY38" fmla="*/ 1346886 h 3482342"/>
              <a:gd name="connsiteX39" fmla="*/ 10573203 w 12192000"/>
              <a:gd name="connsiteY39" fmla="*/ 1351996 h 3482342"/>
              <a:gd name="connsiteX40" fmla="*/ 10547375 w 12192000"/>
              <a:gd name="connsiteY40" fmla="*/ 1375130 h 3482342"/>
              <a:gd name="connsiteX41" fmla="*/ 10513263 w 12192000"/>
              <a:gd name="connsiteY41" fmla="*/ 1371939 h 3482342"/>
              <a:gd name="connsiteX42" fmla="*/ 10487356 w 12192000"/>
              <a:gd name="connsiteY42" fmla="*/ 1385722 h 3482342"/>
              <a:gd name="connsiteX43" fmla="*/ 10464012 w 12192000"/>
              <a:gd name="connsiteY43" fmla="*/ 1391778 h 3482342"/>
              <a:gd name="connsiteX44" fmla="*/ 10439694 w 12192000"/>
              <a:gd name="connsiteY44" fmla="*/ 1406905 h 3482342"/>
              <a:gd name="connsiteX45" fmla="*/ 10405409 w 12192000"/>
              <a:gd name="connsiteY45" fmla="*/ 1422789 h 3482342"/>
              <a:gd name="connsiteX46" fmla="*/ 10370530 w 12192000"/>
              <a:gd name="connsiteY46" fmla="*/ 1441596 h 3482342"/>
              <a:gd name="connsiteX47" fmla="*/ 10300239 w 12192000"/>
              <a:gd name="connsiteY47" fmla="*/ 1456332 h 3482342"/>
              <a:gd name="connsiteX48" fmla="*/ 10264922 w 12192000"/>
              <a:gd name="connsiteY48" fmla="*/ 1472107 h 3482342"/>
              <a:gd name="connsiteX49" fmla="*/ 10229629 w 12192000"/>
              <a:gd name="connsiteY49" fmla="*/ 1470454 h 3482342"/>
              <a:gd name="connsiteX50" fmla="*/ 10201385 w 12192000"/>
              <a:gd name="connsiteY50" fmla="*/ 1477515 h 3482342"/>
              <a:gd name="connsiteX51" fmla="*/ 10151958 w 12192000"/>
              <a:gd name="connsiteY51" fmla="*/ 1477515 h 3482342"/>
              <a:gd name="connsiteX52" fmla="*/ 10120184 w 12192000"/>
              <a:gd name="connsiteY52" fmla="*/ 1466924 h 3482342"/>
              <a:gd name="connsiteX53" fmla="*/ 10081348 w 12192000"/>
              <a:gd name="connsiteY53" fmla="*/ 1481046 h 3482342"/>
              <a:gd name="connsiteX54" fmla="*/ 10058690 w 12192000"/>
              <a:gd name="connsiteY54" fmla="*/ 1474888 h 3482342"/>
              <a:gd name="connsiteX55" fmla="*/ 10004424 w 12192000"/>
              <a:gd name="connsiteY55" fmla="*/ 1489801 h 3482342"/>
              <a:gd name="connsiteX56" fmla="*/ 9999951 w 12192000"/>
              <a:gd name="connsiteY56" fmla="*/ 1499127 h 3482342"/>
              <a:gd name="connsiteX57" fmla="*/ 9845462 w 12192000"/>
              <a:gd name="connsiteY57" fmla="*/ 1548192 h 3482342"/>
              <a:gd name="connsiteX58" fmla="*/ 9736156 w 12192000"/>
              <a:gd name="connsiteY58" fmla="*/ 1581928 h 3482342"/>
              <a:gd name="connsiteX59" fmla="*/ 9693355 w 12192000"/>
              <a:gd name="connsiteY59" fmla="*/ 1602632 h 3482342"/>
              <a:gd name="connsiteX60" fmla="*/ 9664242 w 12192000"/>
              <a:gd name="connsiteY60" fmla="*/ 1622075 h 3482342"/>
              <a:gd name="connsiteX61" fmla="*/ 9579195 w 12192000"/>
              <a:gd name="connsiteY61" fmla="*/ 1648017 h 3482342"/>
              <a:gd name="connsiteX62" fmla="*/ 9433652 w 12192000"/>
              <a:gd name="connsiteY62" fmla="*/ 1681174 h 3482342"/>
              <a:gd name="connsiteX63" fmla="*/ 9403775 w 12192000"/>
              <a:gd name="connsiteY63" fmla="*/ 1690403 h 3482342"/>
              <a:gd name="connsiteX64" fmla="*/ 9382503 w 12192000"/>
              <a:gd name="connsiteY64" fmla="*/ 1706957 h 3482342"/>
              <a:gd name="connsiteX65" fmla="*/ 9381410 w 12192000"/>
              <a:gd name="connsiteY65" fmla="*/ 1718312 h 3482342"/>
              <a:gd name="connsiteX66" fmla="*/ 9365685 w 12192000"/>
              <a:gd name="connsiteY66" fmla="*/ 1724772 h 3482342"/>
              <a:gd name="connsiteX67" fmla="*/ 9278020 w 12192000"/>
              <a:gd name="connsiteY67" fmla="*/ 1741161 h 3482342"/>
              <a:gd name="connsiteX68" fmla="*/ 9217145 w 12192000"/>
              <a:gd name="connsiteY68" fmla="*/ 1771195 h 3482342"/>
              <a:gd name="connsiteX69" fmla="*/ 8955875 w 12192000"/>
              <a:gd name="connsiteY69" fmla="*/ 1796806 h 3482342"/>
              <a:gd name="connsiteX70" fmla="*/ 8648415 w 12192000"/>
              <a:gd name="connsiteY70" fmla="*/ 1878623 h 3482342"/>
              <a:gd name="connsiteX71" fmla="*/ 8538519 w 12192000"/>
              <a:gd name="connsiteY71" fmla="*/ 1894114 h 3482342"/>
              <a:gd name="connsiteX72" fmla="*/ 8506541 w 12192000"/>
              <a:gd name="connsiteY72" fmla="*/ 1905955 h 3482342"/>
              <a:gd name="connsiteX73" fmla="*/ 8236214 w 12192000"/>
              <a:gd name="connsiteY73" fmla="*/ 1909725 h 3482342"/>
              <a:gd name="connsiteX74" fmla="*/ 8132104 w 12192000"/>
              <a:gd name="connsiteY74" fmla="*/ 1895727 h 3482342"/>
              <a:gd name="connsiteX75" fmla="*/ 7918078 w 12192000"/>
              <a:gd name="connsiteY75" fmla="*/ 1862668 h 3482342"/>
              <a:gd name="connsiteX76" fmla="*/ 7817899 w 12192000"/>
              <a:gd name="connsiteY76" fmla="*/ 1862176 h 3482342"/>
              <a:gd name="connsiteX77" fmla="*/ 7768994 w 12192000"/>
              <a:gd name="connsiteY77" fmla="*/ 1855721 h 3482342"/>
              <a:gd name="connsiteX78" fmla="*/ 7618027 w 12192000"/>
              <a:gd name="connsiteY78" fmla="*/ 1830959 h 3482342"/>
              <a:gd name="connsiteX79" fmla="*/ 7449425 w 12192000"/>
              <a:gd name="connsiteY79" fmla="*/ 1810910 h 3482342"/>
              <a:gd name="connsiteX80" fmla="*/ 7342915 w 12192000"/>
              <a:gd name="connsiteY80" fmla="*/ 1819827 h 3482342"/>
              <a:gd name="connsiteX81" fmla="*/ 7255191 w 12192000"/>
              <a:gd name="connsiteY81" fmla="*/ 1834354 h 3482342"/>
              <a:gd name="connsiteX82" fmla="*/ 7131205 w 12192000"/>
              <a:gd name="connsiteY82" fmla="*/ 1845557 h 3482342"/>
              <a:gd name="connsiteX83" fmla="*/ 6941837 w 12192000"/>
              <a:gd name="connsiteY83" fmla="*/ 1840640 h 3482342"/>
              <a:gd name="connsiteX84" fmla="*/ 6837145 w 12192000"/>
              <a:gd name="connsiteY84" fmla="*/ 1870724 h 3482342"/>
              <a:gd name="connsiteX85" fmla="*/ 6753991 w 12192000"/>
              <a:gd name="connsiteY85" fmla="*/ 1860969 h 3482342"/>
              <a:gd name="connsiteX86" fmla="*/ 6727754 w 12192000"/>
              <a:gd name="connsiteY86" fmla="*/ 1882372 h 3482342"/>
              <a:gd name="connsiteX87" fmla="*/ 6723371 w 12192000"/>
              <a:gd name="connsiteY87" fmla="*/ 1886494 h 3482342"/>
              <a:gd name="connsiteX88" fmla="*/ 6702779 w 12192000"/>
              <a:gd name="connsiteY88" fmla="*/ 1893601 h 3482342"/>
              <a:gd name="connsiteX89" fmla="*/ 6686657 w 12192000"/>
              <a:gd name="connsiteY89" fmla="*/ 1907344 h 3482342"/>
              <a:gd name="connsiteX90" fmla="*/ 6651330 w 12192000"/>
              <a:gd name="connsiteY90" fmla="*/ 1922921 h 3482342"/>
              <a:gd name="connsiteX91" fmla="*/ 6622958 w 12192000"/>
              <a:gd name="connsiteY91" fmla="*/ 1936255 h 3482342"/>
              <a:gd name="connsiteX92" fmla="*/ 6522602 w 12192000"/>
              <a:gd name="connsiteY92" fmla="*/ 1954133 h 3482342"/>
              <a:gd name="connsiteX93" fmla="*/ 6444344 w 12192000"/>
              <a:gd name="connsiteY93" fmla="*/ 1969663 h 3482342"/>
              <a:gd name="connsiteX94" fmla="*/ 6409626 w 12192000"/>
              <a:gd name="connsiteY94" fmla="*/ 1978846 h 3482342"/>
              <a:gd name="connsiteX95" fmla="*/ 6333446 w 12192000"/>
              <a:gd name="connsiteY95" fmla="*/ 1997163 h 3482342"/>
              <a:gd name="connsiteX96" fmla="*/ 6294933 w 12192000"/>
              <a:gd name="connsiteY96" fmla="*/ 2019412 h 3482342"/>
              <a:gd name="connsiteX97" fmla="*/ 6238719 w 12192000"/>
              <a:gd name="connsiteY97" fmla="*/ 2042547 h 3482342"/>
              <a:gd name="connsiteX98" fmla="*/ 6187205 w 12192000"/>
              <a:gd name="connsiteY98" fmla="*/ 2060048 h 3482342"/>
              <a:gd name="connsiteX99" fmla="*/ 6138780 w 12192000"/>
              <a:gd name="connsiteY99" fmla="*/ 2081918 h 3482342"/>
              <a:gd name="connsiteX100" fmla="*/ 6120125 w 12192000"/>
              <a:gd name="connsiteY100" fmla="*/ 2109475 h 3482342"/>
              <a:gd name="connsiteX101" fmla="*/ 6056576 w 12192000"/>
              <a:gd name="connsiteY101" fmla="*/ 2120066 h 3482342"/>
              <a:gd name="connsiteX102" fmla="*/ 5993794 w 12192000"/>
              <a:gd name="connsiteY102" fmla="*/ 2122569 h 3482342"/>
              <a:gd name="connsiteX103" fmla="*/ 5943601 w 12192000"/>
              <a:gd name="connsiteY103" fmla="*/ 2137719 h 3482342"/>
              <a:gd name="connsiteX104" fmla="*/ 5898141 w 12192000"/>
              <a:gd name="connsiteY104" fmla="*/ 2144806 h 3482342"/>
              <a:gd name="connsiteX105" fmla="*/ 5855337 w 12192000"/>
              <a:gd name="connsiteY105" fmla="*/ 2137719 h 3482342"/>
              <a:gd name="connsiteX106" fmla="*/ 5817682 w 12192000"/>
              <a:gd name="connsiteY106" fmla="*/ 2157358 h 3482342"/>
              <a:gd name="connsiteX107" fmla="*/ 5735300 w 12192000"/>
              <a:gd name="connsiteY107" fmla="*/ 2158902 h 3482342"/>
              <a:gd name="connsiteX108" fmla="*/ 5591469 w 12192000"/>
              <a:gd name="connsiteY108" fmla="*/ 2178389 h 3482342"/>
              <a:gd name="connsiteX109" fmla="*/ 5505818 w 12192000"/>
              <a:gd name="connsiteY109" fmla="*/ 2194207 h 3482342"/>
              <a:gd name="connsiteX110" fmla="*/ 5452860 w 12192000"/>
              <a:gd name="connsiteY110" fmla="*/ 2180085 h 3482342"/>
              <a:gd name="connsiteX111" fmla="*/ 5414282 w 12192000"/>
              <a:gd name="connsiteY111" fmla="*/ 2183070 h 3482342"/>
              <a:gd name="connsiteX112" fmla="*/ 5368369 w 12192000"/>
              <a:gd name="connsiteY112" fmla="*/ 2204272 h 3482342"/>
              <a:gd name="connsiteX113" fmla="*/ 5336354 w 12192000"/>
              <a:gd name="connsiteY113" fmla="*/ 2218920 h 3482342"/>
              <a:gd name="connsiteX114" fmla="*/ 5291263 w 12192000"/>
              <a:gd name="connsiteY114" fmla="*/ 2239182 h 3482342"/>
              <a:gd name="connsiteX115" fmla="*/ 5255152 w 12192000"/>
              <a:gd name="connsiteY115" fmla="*/ 2247164 h 3482342"/>
              <a:gd name="connsiteX116" fmla="*/ 5233796 w 12192000"/>
              <a:gd name="connsiteY116" fmla="*/ 2268260 h 3482342"/>
              <a:gd name="connsiteX117" fmla="*/ 5212786 w 12192000"/>
              <a:gd name="connsiteY117" fmla="*/ 2296592 h 3482342"/>
              <a:gd name="connsiteX118" fmla="*/ 5173523 w 12192000"/>
              <a:gd name="connsiteY118" fmla="*/ 2309057 h 3482342"/>
              <a:gd name="connsiteX119" fmla="*/ 5123830 w 12192000"/>
              <a:gd name="connsiteY119" fmla="*/ 2307070 h 3482342"/>
              <a:gd name="connsiteX120" fmla="*/ 5065426 w 12192000"/>
              <a:gd name="connsiteY120" fmla="*/ 2324076 h 3482342"/>
              <a:gd name="connsiteX121" fmla="*/ 4975908 w 12192000"/>
              <a:gd name="connsiteY121" fmla="*/ 2364128 h 3482342"/>
              <a:gd name="connsiteX122" fmla="*/ 4913723 w 12192000"/>
              <a:gd name="connsiteY122" fmla="*/ 2385265 h 3482342"/>
              <a:gd name="connsiteX123" fmla="*/ 4746485 w 12192000"/>
              <a:gd name="connsiteY123" fmla="*/ 2451769 h 3482342"/>
              <a:gd name="connsiteX124" fmla="*/ 4681588 w 12192000"/>
              <a:gd name="connsiteY124" fmla="*/ 2467494 h 3482342"/>
              <a:gd name="connsiteX125" fmla="*/ 1783655 w 12192000"/>
              <a:gd name="connsiteY125" fmla="*/ 3163860 h 3482342"/>
              <a:gd name="connsiteX126" fmla="*/ 1325955 w 12192000"/>
              <a:gd name="connsiteY126" fmla="*/ 3176692 h 3482342"/>
              <a:gd name="connsiteX127" fmla="*/ 1190384 w 12192000"/>
              <a:gd name="connsiteY127" fmla="*/ 3203504 h 3482342"/>
              <a:gd name="connsiteX128" fmla="*/ 1094537 w 12192000"/>
              <a:gd name="connsiteY128" fmla="*/ 3229469 h 3482342"/>
              <a:gd name="connsiteX129" fmla="*/ 779276 w 12192000"/>
              <a:gd name="connsiteY129" fmla="*/ 3327290 h 3482342"/>
              <a:gd name="connsiteX130" fmla="*/ 600378 w 12192000"/>
              <a:gd name="connsiteY130" fmla="*/ 3335250 h 3482342"/>
              <a:gd name="connsiteX131" fmla="*/ 493457 w 12192000"/>
              <a:gd name="connsiteY131" fmla="*/ 3365044 h 3482342"/>
              <a:gd name="connsiteX132" fmla="*/ 349402 w 12192000"/>
              <a:gd name="connsiteY132" fmla="*/ 3380897 h 3482342"/>
              <a:gd name="connsiteX133" fmla="*/ 192183 w 12192000"/>
              <a:gd name="connsiteY133" fmla="*/ 3460075 h 3482342"/>
              <a:gd name="connsiteX134" fmla="*/ 46713 w 12192000"/>
              <a:gd name="connsiteY134" fmla="*/ 3462986 h 3482342"/>
              <a:gd name="connsiteX135" fmla="*/ 2765 w 12192000"/>
              <a:gd name="connsiteY135" fmla="*/ 3480770 h 3482342"/>
              <a:gd name="connsiteX136" fmla="*/ 0 w 12192000"/>
              <a:gd name="connsiteY136" fmla="*/ 3482342 h 3482342"/>
              <a:gd name="connsiteX137" fmla="*/ 0 w 12192000"/>
              <a:gd name="connsiteY137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13493 w 12192000"/>
              <a:gd name="connsiteY21" fmla="*/ 880860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28040 w 12192000"/>
              <a:gd name="connsiteY22" fmla="*/ 958953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96592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73523 w 12192000"/>
              <a:gd name="connsiteY119" fmla="*/ 2309057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52860 w 12192000"/>
              <a:gd name="connsiteY111" fmla="*/ 2180085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46713 w 12192000"/>
              <a:gd name="connsiteY135" fmla="*/ 3462986 h 3482342"/>
              <a:gd name="connsiteX136" fmla="*/ 2765 w 12192000"/>
              <a:gd name="connsiteY136" fmla="*/ 3480770 h 3482342"/>
              <a:gd name="connsiteX137" fmla="*/ 0 w 12192000"/>
              <a:gd name="connsiteY137" fmla="*/ 3482342 h 3482342"/>
              <a:gd name="connsiteX138" fmla="*/ 0 w 12192000"/>
              <a:gd name="connsiteY138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192183 w 12192000"/>
              <a:gd name="connsiteY134" fmla="*/ 3460075 h 3482342"/>
              <a:gd name="connsiteX135" fmla="*/ 88263 w 12192000"/>
              <a:gd name="connsiteY135" fmla="*/ 3479310 h 3482342"/>
              <a:gd name="connsiteX136" fmla="*/ 46713 w 12192000"/>
              <a:gd name="connsiteY136" fmla="*/ 3462986 h 3482342"/>
              <a:gd name="connsiteX137" fmla="*/ 2765 w 12192000"/>
              <a:gd name="connsiteY137" fmla="*/ 3480770 h 3482342"/>
              <a:gd name="connsiteX138" fmla="*/ 0 w 12192000"/>
              <a:gd name="connsiteY138" fmla="*/ 3482342 h 3482342"/>
              <a:gd name="connsiteX139" fmla="*/ 0 w 12192000"/>
              <a:gd name="connsiteY139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92183 w 12192000"/>
              <a:gd name="connsiteY135" fmla="*/ 3460075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349402 w 12192000"/>
              <a:gd name="connsiteY133" fmla="*/ 3380897 h 3482342"/>
              <a:gd name="connsiteX134" fmla="*/ 225952 w 12192000"/>
              <a:gd name="connsiteY134" fmla="*/ 3426352 h 3482342"/>
              <a:gd name="connsiteX135" fmla="*/ 171000 w 12192000"/>
              <a:gd name="connsiteY135" fmla="*/ 3438892 h 3482342"/>
              <a:gd name="connsiteX136" fmla="*/ 88263 w 12192000"/>
              <a:gd name="connsiteY136" fmla="*/ 3479310 h 3482342"/>
              <a:gd name="connsiteX137" fmla="*/ 46713 w 12192000"/>
              <a:gd name="connsiteY137" fmla="*/ 3462986 h 3482342"/>
              <a:gd name="connsiteX138" fmla="*/ 2765 w 12192000"/>
              <a:gd name="connsiteY138" fmla="*/ 3480770 h 3482342"/>
              <a:gd name="connsiteX139" fmla="*/ 0 w 12192000"/>
              <a:gd name="connsiteY139" fmla="*/ 3482342 h 3482342"/>
              <a:gd name="connsiteX140" fmla="*/ 0 w 12192000"/>
              <a:gd name="connsiteY140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779276 w 12192000"/>
              <a:gd name="connsiteY130" fmla="*/ 3327290 h 3482342"/>
              <a:gd name="connsiteX131" fmla="*/ 600378 w 12192000"/>
              <a:gd name="connsiteY131" fmla="*/ 3335250 h 3482342"/>
              <a:gd name="connsiteX132" fmla="*/ 493457 w 12192000"/>
              <a:gd name="connsiteY132" fmla="*/ 3365044 h 3482342"/>
              <a:gd name="connsiteX133" fmla="*/ 416599 w 12192000"/>
              <a:gd name="connsiteY133" fmla="*/ 3387517 h 3482342"/>
              <a:gd name="connsiteX134" fmla="*/ 349402 w 12192000"/>
              <a:gd name="connsiteY134" fmla="*/ 3380897 h 3482342"/>
              <a:gd name="connsiteX135" fmla="*/ 225952 w 12192000"/>
              <a:gd name="connsiteY135" fmla="*/ 3426352 h 3482342"/>
              <a:gd name="connsiteX136" fmla="*/ 171000 w 12192000"/>
              <a:gd name="connsiteY136" fmla="*/ 3438892 h 3482342"/>
              <a:gd name="connsiteX137" fmla="*/ 88263 w 12192000"/>
              <a:gd name="connsiteY137" fmla="*/ 3479310 h 3482342"/>
              <a:gd name="connsiteX138" fmla="*/ 46713 w 12192000"/>
              <a:gd name="connsiteY138" fmla="*/ 3462986 h 3482342"/>
              <a:gd name="connsiteX139" fmla="*/ 2765 w 12192000"/>
              <a:gd name="connsiteY139" fmla="*/ 3480770 h 3482342"/>
              <a:gd name="connsiteX140" fmla="*/ 0 w 12192000"/>
              <a:gd name="connsiteY140" fmla="*/ 3482342 h 3482342"/>
              <a:gd name="connsiteX141" fmla="*/ 0 w 12192000"/>
              <a:gd name="connsiteY141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779276 w 12192000"/>
              <a:gd name="connsiteY131" fmla="*/ 3327290 h 3482342"/>
              <a:gd name="connsiteX132" fmla="*/ 600378 w 12192000"/>
              <a:gd name="connsiteY132" fmla="*/ 3335250 h 3482342"/>
              <a:gd name="connsiteX133" fmla="*/ 493457 w 12192000"/>
              <a:gd name="connsiteY133" fmla="*/ 3365044 h 3482342"/>
              <a:gd name="connsiteX134" fmla="*/ 416599 w 12192000"/>
              <a:gd name="connsiteY134" fmla="*/ 3387517 h 3482342"/>
              <a:gd name="connsiteX135" fmla="*/ 349402 w 12192000"/>
              <a:gd name="connsiteY135" fmla="*/ 3380897 h 3482342"/>
              <a:gd name="connsiteX136" fmla="*/ 225952 w 12192000"/>
              <a:gd name="connsiteY136" fmla="*/ 3426352 h 3482342"/>
              <a:gd name="connsiteX137" fmla="*/ 171000 w 12192000"/>
              <a:gd name="connsiteY137" fmla="*/ 3438892 h 3482342"/>
              <a:gd name="connsiteX138" fmla="*/ 88263 w 12192000"/>
              <a:gd name="connsiteY138" fmla="*/ 3479310 h 3482342"/>
              <a:gd name="connsiteX139" fmla="*/ 46713 w 12192000"/>
              <a:gd name="connsiteY139" fmla="*/ 3462986 h 3482342"/>
              <a:gd name="connsiteX140" fmla="*/ 2765 w 12192000"/>
              <a:gd name="connsiteY140" fmla="*/ 3480770 h 3482342"/>
              <a:gd name="connsiteX141" fmla="*/ 0 w 12192000"/>
              <a:gd name="connsiteY141" fmla="*/ 3482342 h 3482342"/>
              <a:gd name="connsiteX142" fmla="*/ 0 w 12192000"/>
              <a:gd name="connsiteY142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416599 w 12192000"/>
              <a:gd name="connsiteY135" fmla="*/ 3387517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  <a:gd name="connsiteX0" fmla="*/ 0 w 12192000"/>
              <a:gd name="connsiteY0" fmla="*/ 0 h 3482342"/>
              <a:gd name="connsiteX1" fmla="*/ 12192000 w 12192000"/>
              <a:gd name="connsiteY1" fmla="*/ 0 h 3482342"/>
              <a:gd name="connsiteX2" fmla="*/ 12192000 w 12192000"/>
              <a:gd name="connsiteY2" fmla="*/ 635369 h 3482342"/>
              <a:gd name="connsiteX3" fmla="*/ 12191789 w 12192000"/>
              <a:gd name="connsiteY3" fmla="*/ 560396 h 3482342"/>
              <a:gd name="connsiteX4" fmla="*/ 11983027 w 12192000"/>
              <a:gd name="connsiteY4" fmla="*/ 646756 h 3482342"/>
              <a:gd name="connsiteX5" fmla="*/ 11940158 w 12192000"/>
              <a:gd name="connsiteY5" fmla="*/ 651378 h 3482342"/>
              <a:gd name="connsiteX6" fmla="*/ 11923051 w 12192000"/>
              <a:gd name="connsiteY6" fmla="*/ 656045 h 3482342"/>
              <a:gd name="connsiteX7" fmla="*/ 11832939 w 12192000"/>
              <a:gd name="connsiteY7" fmla="*/ 674181 h 3482342"/>
              <a:gd name="connsiteX8" fmla="*/ 11767770 w 12192000"/>
              <a:gd name="connsiteY8" fmla="*/ 683807 h 3482342"/>
              <a:gd name="connsiteX9" fmla="*/ 11728279 w 12192000"/>
              <a:gd name="connsiteY9" fmla="*/ 700816 h 3482342"/>
              <a:gd name="connsiteX10" fmla="*/ 11722533 w 12192000"/>
              <a:gd name="connsiteY10" fmla="*/ 703421 h 3482342"/>
              <a:gd name="connsiteX11" fmla="*/ 11720002 w 12192000"/>
              <a:gd name="connsiteY11" fmla="*/ 710566 h 3482342"/>
              <a:gd name="connsiteX12" fmla="*/ 11707351 w 12192000"/>
              <a:gd name="connsiteY12" fmla="*/ 710310 h 3482342"/>
              <a:gd name="connsiteX13" fmla="*/ 11700369 w 12192000"/>
              <a:gd name="connsiteY13" fmla="*/ 713480 h 3482342"/>
              <a:gd name="connsiteX14" fmla="*/ 11691126 w 12192000"/>
              <a:gd name="connsiteY14" fmla="*/ 726131 h 3482342"/>
              <a:gd name="connsiteX15" fmla="*/ 11657717 w 12192000"/>
              <a:gd name="connsiteY15" fmla="*/ 746701 h 3482342"/>
              <a:gd name="connsiteX16" fmla="*/ 11656818 w 12192000"/>
              <a:gd name="connsiteY16" fmla="*/ 769062 h 3482342"/>
              <a:gd name="connsiteX17" fmla="*/ 11601229 w 12192000"/>
              <a:gd name="connsiteY17" fmla="*/ 785537 h 3482342"/>
              <a:gd name="connsiteX18" fmla="*/ 11501920 w 12192000"/>
              <a:gd name="connsiteY18" fmla="*/ 813109 h 3482342"/>
              <a:gd name="connsiteX19" fmla="*/ 11405286 w 12192000"/>
              <a:gd name="connsiteY19" fmla="*/ 849086 h 3482342"/>
              <a:gd name="connsiteX20" fmla="*/ 11338523 w 12192000"/>
              <a:gd name="connsiteY20" fmla="*/ 852810 h 3482342"/>
              <a:gd name="connsiteX21" fmla="*/ 11334676 w 12192000"/>
              <a:gd name="connsiteY21" fmla="*/ 859677 h 3482342"/>
              <a:gd name="connsiteX22" fmla="*/ 11217448 w 12192000"/>
              <a:gd name="connsiteY22" fmla="*/ 980136 h 3482342"/>
              <a:gd name="connsiteX23" fmla="*/ 11196987 w 12192000"/>
              <a:gd name="connsiteY23" fmla="*/ 1000897 h 3482342"/>
              <a:gd name="connsiteX24" fmla="*/ 11193568 w 12192000"/>
              <a:gd name="connsiteY24" fmla="*/ 1039464 h 3482342"/>
              <a:gd name="connsiteX25" fmla="*/ 11175804 w 12192000"/>
              <a:gd name="connsiteY25" fmla="*/ 1067977 h 3482342"/>
              <a:gd name="connsiteX26" fmla="*/ 11133438 w 12192000"/>
              <a:gd name="connsiteY26" fmla="*/ 1106812 h 3482342"/>
              <a:gd name="connsiteX27" fmla="*/ 11120819 w 12192000"/>
              <a:gd name="connsiteY27" fmla="*/ 1126133 h 3482342"/>
              <a:gd name="connsiteX28" fmla="*/ 11071654 w 12192000"/>
              <a:gd name="connsiteY28" fmla="*/ 1177422 h 3482342"/>
              <a:gd name="connsiteX29" fmla="*/ 11028687 w 12192000"/>
              <a:gd name="connsiteY29" fmla="*/ 1199018 h 3482342"/>
              <a:gd name="connsiteX30" fmla="*/ 10974565 w 12192000"/>
              <a:gd name="connsiteY30" fmla="*/ 1226849 h 3482342"/>
              <a:gd name="connsiteX31" fmla="*/ 10960443 w 12192000"/>
              <a:gd name="connsiteY31" fmla="*/ 1244502 h 3482342"/>
              <a:gd name="connsiteX32" fmla="*/ 10879242 w 12192000"/>
              <a:gd name="connsiteY32" fmla="*/ 1269215 h 3482342"/>
              <a:gd name="connsiteX33" fmla="*/ 10850998 w 12192000"/>
              <a:gd name="connsiteY33" fmla="*/ 1269215 h 3482342"/>
              <a:gd name="connsiteX34" fmla="*/ 10815658 w 12192000"/>
              <a:gd name="connsiteY34" fmla="*/ 1287849 h 3482342"/>
              <a:gd name="connsiteX35" fmla="*/ 10723900 w 12192000"/>
              <a:gd name="connsiteY35" fmla="*/ 1318642 h 3482342"/>
              <a:gd name="connsiteX36" fmla="*/ 10699186 w 12192000"/>
              <a:gd name="connsiteY36" fmla="*/ 1322173 h 3482342"/>
              <a:gd name="connsiteX37" fmla="*/ 10676375 w 12192000"/>
              <a:gd name="connsiteY37" fmla="*/ 1342640 h 3482342"/>
              <a:gd name="connsiteX38" fmla="*/ 10636304 w 12192000"/>
              <a:gd name="connsiteY38" fmla="*/ 1342641 h 3482342"/>
              <a:gd name="connsiteX39" fmla="*/ 10603863 w 12192000"/>
              <a:gd name="connsiteY39" fmla="*/ 1346886 h 3482342"/>
              <a:gd name="connsiteX40" fmla="*/ 10573203 w 12192000"/>
              <a:gd name="connsiteY40" fmla="*/ 1351996 h 3482342"/>
              <a:gd name="connsiteX41" fmla="*/ 10547375 w 12192000"/>
              <a:gd name="connsiteY41" fmla="*/ 1375130 h 3482342"/>
              <a:gd name="connsiteX42" fmla="*/ 10513263 w 12192000"/>
              <a:gd name="connsiteY42" fmla="*/ 1371939 h 3482342"/>
              <a:gd name="connsiteX43" fmla="*/ 10487356 w 12192000"/>
              <a:gd name="connsiteY43" fmla="*/ 1385722 h 3482342"/>
              <a:gd name="connsiteX44" fmla="*/ 10464012 w 12192000"/>
              <a:gd name="connsiteY44" fmla="*/ 1391778 h 3482342"/>
              <a:gd name="connsiteX45" fmla="*/ 10439694 w 12192000"/>
              <a:gd name="connsiteY45" fmla="*/ 1406905 h 3482342"/>
              <a:gd name="connsiteX46" fmla="*/ 10405409 w 12192000"/>
              <a:gd name="connsiteY46" fmla="*/ 1422789 h 3482342"/>
              <a:gd name="connsiteX47" fmla="*/ 10370530 w 12192000"/>
              <a:gd name="connsiteY47" fmla="*/ 1441596 h 3482342"/>
              <a:gd name="connsiteX48" fmla="*/ 10300239 w 12192000"/>
              <a:gd name="connsiteY48" fmla="*/ 1456332 h 3482342"/>
              <a:gd name="connsiteX49" fmla="*/ 10264922 w 12192000"/>
              <a:gd name="connsiteY49" fmla="*/ 1472107 h 3482342"/>
              <a:gd name="connsiteX50" fmla="*/ 10229629 w 12192000"/>
              <a:gd name="connsiteY50" fmla="*/ 1470454 h 3482342"/>
              <a:gd name="connsiteX51" fmla="*/ 10201385 w 12192000"/>
              <a:gd name="connsiteY51" fmla="*/ 1477515 h 3482342"/>
              <a:gd name="connsiteX52" fmla="*/ 10151958 w 12192000"/>
              <a:gd name="connsiteY52" fmla="*/ 1477515 h 3482342"/>
              <a:gd name="connsiteX53" fmla="*/ 10120184 w 12192000"/>
              <a:gd name="connsiteY53" fmla="*/ 1466924 h 3482342"/>
              <a:gd name="connsiteX54" fmla="*/ 10081348 w 12192000"/>
              <a:gd name="connsiteY54" fmla="*/ 1481046 h 3482342"/>
              <a:gd name="connsiteX55" fmla="*/ 10058690 w 12192000"/>
              <a:gd name="connsiteY55" fmla="*/ 1474888 h 3482342"/>
              <a:gd name="connsiteX56" fmla="*/ 10004424 w 12192000"/>
              <a:gd name="connsiteY56" fmla="*/ 1489801 h 3482342"/>
              <a:gd name="connsiteX57" fmla="*/ 9999951 w 12192000"/>
              <a:gd name="connsiteY57" fmla="*/ 1499127 h 3482342"/>
              <a:gd name="connsiteX58" fmla="*/ 9845462 w 12192000"/>
              <a:gd name="connsiteY58" fmla="*/ 1548192 h 3482342"/>
              <a:gd name="connsiteX59" fmla="*/ 9736156 w 12192000"/>
              <a:gd name="connsiteY59" fmla="*/ 1581928 h 3482342"/>
              <a:gd name="connsiteX60" fmla="*/ 9693355 w 12192000"/>
              <a:gd name="connsiteY60" fmla="*/ 1602632 h 3482342"/>
              <a:gd name="connsiteX61" fmla="*/ 9664242 w 12192000"/>
              <a:gd name="connsiteY61" fmla="*/ 1622075 h 3482342"/>
              <a:gd name="connsiteX62" fmla="*/ 9579195 w 12192000"/>
              <a:gd name="connsiteY62" fmla="*/ 1648017 h 3482342"/>
              <a:gd name="connsiteX63" fmla="*/ 9433652 w 12192000"/>
              <a:gd name="connsiteY63" fmla="*/ 1681174 h 3482342"/>
              <a:gd name="connsiteX64" fmla="*/ 9403775 w 12192000"/>
              <a:gd name="connsiteY64" fmla="*/ 1690403 h 3482342"/>
              <a:gd name="connsiteX65" fmla="*/ 9382503 w 12192000"/>
              <a:gd name="connsiteY65" fmla="*/ 1706957 h 3482342"/>
              <a:gd name="connsiteX66" fmla="*/ 9381410 w 12192000"/>
              <a:gd name="connsiteY66" fmla="*/ 1718312 h 3482342"/>
              <a:gd name="connsiteX67" fmla="*/ 9365685 w 12192000"/>
              <a:gd name="connsiteY67" fmla="*/ 1724772 h 3482342"/>
              <a:gd name="connsiteX68" fmla="*/ 9278020 w 12192000"/>
              <a:gd name="connsiteY68" fmla="*/ 1741161 h 3482342"/>
              <a:gd name="connsiteX69" fmla="*/ 9217145 w 12192000"/>
              <a:gd name="connsiteY69" fmla="*/ 1771195 h 3482342"/>
              <a:gd name="connsiteX70" fmla="*/ 8955875 w 12192000"/>
              <a:gd name="connsiteY70" fmla="*/ 1796806 h 3482342"/>
              <a:gd name="connsiteX71" fmla="*/ 8648415 w 12192000"/>
              <a:gd name="connsiteY71" fmla="*/ 1878623 h 3482342"/>
              <a:gd name="connsiteX72" fmla="*/ 8538519 w 12192000"/>
              <a:gd name="connsiteY72" fmla="*/ 1894114 h 3482342"/>
              <a:gd name="connsiteX73" fmla="*/ 8506541 w 12192000"/>
              <a:gd name="connsiteY73" fmla="*/ 1905955 h 3482342"/>
              <a:gd name="connsiteX74" fmla="*/ 8236214 w 12192000"/>
              <a:gd name="connsiteY74" fmla="*/ 1909725 h 3482342"/>
              <a:gd name="connsiteX75" fmla="*/ 8132104 w 12192000"/>
              <a:gd name="connsiteY75" fmla="*/ 1895727 h 3482342"/>
              <a:gd name="connsiteX76" fmla="*/ 7918078 w 12192000"/>
              <a:gd name="connsiteY76" fmla="*/ 1862668 h 3482342"/>
              <a:gd name="connsiteX77" fmla="*/ 7817899 w 12192000"/>
              <a:gd name="connsiteY77" fmla="*/ 1862176 h 3482342"/>
              <a:gd name="connsiteX78" fmla="*/ 7768994 w 12192000"/>
              <a:gd name="connsiteY78" fmla="*/ 1855721 h 3482342"/>
              <a:gd name="connsiteX79" fmla="*/ 7618027 w 12192000"/>
              <a:gd name="connsiteY79" fmla="*/ 1830959 h 3482342"/>
              <a:gd name="connsiteX80" fmla="*/ 7449425 w 12192000"/>
              <a:gd name="connsiteY80" fmla="*/ 1810910 h 3482342"/>
              <a:gd name="connsiteX81" fmla="*/ 7342915 w 12192000"/>
              <a:gd name="connsiteY81" fmla="*/ 1819827 h 3482342"/>
              <a:gd name="connsiteX82" fmla="*/ 7255191 w 12192000"/>
              <a:gd name="connsiteY82" fmla="*/ 1834354 h 3482342"/>
              <a:gd name="connsiteX83" fmla="*/ 7131205 w 12192000"/>
              <a:gd name="connsiteY83" fmla="*/ 1845557 h 3482342"/>
              <a:gd name="connsiteX84" fmla="*/ 6941837 w 12192000"/>
              <a:gd name="connsiteY84" fmla="*/ 1840640 h 3482342"/>
              <a:gd name="connsiteX85" fmla="*/ 6837145 w 12192000"/>
              <a:gd name="connsiteY85" fmla="*/ 1870724 h 3482342"/>
              <a:gd name="connsiteX86" fmla="*/ 6753991 w 12192000"/>
              <a:gd name="connsiteY86" fmla="*/ 1860969 h 3482342"/>
              <a:gd name="connsiteX87" fmla="*/ 6727754 w 12192000"/>
              <a:gd name="connsiteY87" fmla="*/ 1882372 h 3482342"/>
              <a:gd name="connsiteX88" fmla="*/ 6723371 w 12192000"/>
              <a:gd name="connsiteY88" fmla="*/ 1886494 h 3482342"/>
              <a:gd name="connsiteX89" fmla="*/ 6702779 w 12192000"/>
              <a:gd name="connsiteY89" fmla="*/ 1893601 h 3482342"/>
              <a:gd name="connsiteX90" fmla="*/ 6686657 w 12192000"/>
              <a:gd name="connsiteY90" fmla="*/ 1907344 h 3482342"/>
              <a:gd name="connsiteX91" fmla="*/ 6651330 w 12192000"/>
              <a:gd name="connsiteY91" fmla="*/ 1922921 h 3482342"/>
              <a:gd name="connsiteX92" fmla="*/ 6622958 w 12192000"/>
              <a:gd name="connsiteY92" fmla="*/ 1936255 h 3482342"/>
              <a:gd name="connsiteX93" fmla="*/ 6522602 w 12192000"/>
              <a:gd name="connsiteY93" fmla="*/ 1954133 h 3482342"/>
              <a:gd name="connsiteX94" fmla="*/ 6444344 w 12192000"/>
              <a:gd name="connsiteY94" fmla="*/ 1969663 h 3482342"/>
              <a:gd name="connsiteX95" fmla="*/ 6409626 w 12192000"/>
              <a:gd name="connsiteY95" fmla="*/ 1978846 h 3482342"/>
              <a:gd name="connsiteX96" fmla="*/ 6333446 w 12192000"/>
              <a:gd name="connsiteY96" fmla="*/ 1997163 h 3482342"/>
              <a:gd name="connsiteX97" fmla="*/ 6294933 w 12192000"/>
              <a:gd name="connsiteY97" fmla="*/ 2019412 h 3482342"/>
              <a:gd name="connsiteX98" fmla="*/ 6238719 w 12192000"/>
              <a:gd name="connsiteY98" fmla="*/ 2042547 h 3482342"/>
              <a:gd name="connsiteX99" fmla="*/ 6187205 w 12192000"/>
              <a:gd name="connsiteY99" fmla="*/ 2060048 h 3482342"/>
              <a:gd name="connsiteX100" fmla="*/ 6138780 w 12192000"/>
              <a:gd name="connsiteY100" fmla="*/ 2081918 h 3482342"/>
              <a:gd name="connsiteX101" fmla="*/ 6120125 w 12192000"/>
              <a:gd name="connsiteY101" fmla="*/ 2109475 h 3482342"/>
              <a:gd name="connsiteX102" fmla="*/ 6056576 w 12192000"/>
              <a:gd name="connsiteY102" fmla="*/ 2120066 h 3482342"/>
              <a:gd name="connsiteX103" fmla="*/ 5993794 w 12192000"/>
              <a:gd name="connsiteY103" fmla="*/ 2122569 h 3482342"/>
              <a:gd name="connsiteX104" fmla="*/ 5943601 w 12192000"/>
              <a:gd name="connsiteY104" fmla="*/ 2137719 h 3482342"/>
              <a:gd name="connsiteX105" fmla="*/ 5898141 w 12192000"/>
              <a:gd name="connsiteY105" fmla="*/ 2144806 h 3482342"/>
              <a:gd name="connsiteX106" fmla="*/ 5855337 w 12192000"/>
              <a:gd name="connsiteY106" fmla="*/ 2137719 h 3482342"/>
              <a:gd name="connsiteX107" fmla="*/ 5817682 w 12192000"/>
              <a:gd name="connsiteY107" fmla="*/ 2157358 h 3482342"/>
              <a:gd name="connsiteX108" fmla="*/ 5735300 w 12192000"/>
              <a:gd name="connsiteY108" fmla="*/ 2158902 h 3482342"/>
              <a:gd name="connsiteX109" fmla="*/ 5591469 w 12192000"/>
              <a:gd name="connsiteY109" fmla="*/ 2178389 h 3482342"/>
              <a:gd name="connsiteX110" fmla="*/ 5505818 w 12192000"/>
              <a:gd name="connsiteY110" fmla="*/ 2194207 h 3482342"/>
              <a:gd name="connsiteX111" fmla="*/ 5477574 w 12192000"/>
              <a:gd name="connsiteY111" fmla="*/ 2190677 h 3482342"/>
              <a:gd name="connsiteX112" fmla="*/ 5414282 w 12192000"/>
              <a:gd name="connsiteY112" fmla="*/ 2183070 h 3482342"/>
              <a:gd name="connsiteX113" fmla="*/ 5368369 w 12192000"/>
              <a:gd name="connsiteY113" fmla="*/ 2204272 h 3482342"/>
              <a:gd name="connsiteX114" fmla="*/ 5336354 w 12192000"/>
              <a:gd name="connsiteY114" fmla="*/ 2218920 h 3482342"/>
              <a:gd name="connsiteX115" fmla="*/ 5291263 w 12192000"/>
              <a:gd name="connsiteY115" fmla="*/ 2239182 h 3482342"/>
              <a:gd name="connsiteX116" fmla="*/ 5255152 w 12192000"/>
              <a:gd name="connsiteY116" fmla="*/ 2247164 h 3482342"/>
              <a:gd name="connsiteX117" fmla="*/ 5233796 w 12192000"/>
              <a:gd name="connsiteY117" fmla="*/ 2268260 h 3482342"/>
              <a:gd name="connsiteX118" fmla="*/ 5212786 w 12192000"/>
              <a:gd name="connsiteY118" fmla="*/ 2275408 h 3482342"/>
              <a:gd name="connsiteX119" fmla="*/ 5159401 w 12192000"/>
              <a:gd name="connsiteY119" fmla="*/ 2284343 h 3482342"/>
              <a:gd name="connsiteX120" fmla="*/ 5123830 w 12192000"/>
              <a:gd name="connsiteY120" fmla="*/ 2307070 h 3482342"/>
              <a:gd name="connsiteX121" fmla="*/ 5065426 w 12192000"/>
              <a:gd name="connsiteY121" fmla="*/ 2324076 h 3482342"/>
              <a:gd name="connsiteX122" fmla="*/ 4975908 w 12192000"/>
              <a:gd name="connsiteY122" fmla="*/ 2364128 h 3482342"/>
              <a:gd name="connsiteX123" fmla="*/ 4913723 w 12192000"/>
              <a:gd name="connsiteY123" fmla="*/ 2385265 h 3482342"/>
              <a:gd name="connsiteX124" fmla="*/ 4746485 w 12192000"/>
              <a:gd name="connsiteY124" fmla="*/ 2451769 h 3482342"/>
              <a:gd name="connsiteX125" fmla="*/ 4681588 w 12192000"/>
              <a:gd name="connsiteY125" fmla="*/ 2467494 h 3482342"/>
              <a:gd name="connsiteX126" fmla="*/ 1783655 w 12192000"/>
              <a:gd name="connsiteY126" fmla="*/ 3163860 h 3482342"/>
              <a:gd name="connsiteX127" fmla="*/ 1325955 w 12192000"/>
              <a:gd name="connsiteY127" fmla="*/ 3176692 h 3482342"/>
              <a:gd name="connsiteX128" fmla="*/ 1190384 w 12192000"/>
              <a:gd name="connsiteY128" fmla="*/ 3203504 h 3482342"/>
              <a:gd name="connsiteX129" fmla="*/ 1094537 w 12192000"/>
              <a:gd name="connsiteY129" fmla="*/ 3229469 h 3482342"/>
              <a:gd name="connsiteX130" fmla="*/ 1013254 w 12192000"/>
              <a:gd name="connsiteY130" fmla="*/ 3263949 h 3482342"/>
              <a:gd name="connsiteX131" fmla="*/ 815546 w 12192000"/>
              <a:gd name="connsiteY131" fmla="*/ 3334559 h 3482342"/>
              <a:gd name="connsiteX132" fmla="*/ 779276 w 12192000"/>
              <a:gd name="connsiteY132" fmla="*/ 3327290 h 3482342"/>
              <a:gd name="connsiteX133" fmla="*/ 600378 w 12192000"/>
              <a:gd name="connsiteY133" fmla="*/ 3335250 h 3482342"/>
              <a:gd name="connsiteX134" fmla="*/ 493457 w 12192000"/>
              <a:gd name="connsiteY134" fmla="*/ 3365044 h 3482342"/>
              <a:gd name="connsiteX135" fmla="*/ 388355 w 12192000"/>
              <a:gd name="connsiteY135" fmla="*/ 3376925 h 3482342"/>
              <a:gd name="connsiteX136" fmla="*/ 349402 w 12192000"/>
              <a:gd name="connsiteY136" fmla="*/ 3380897 h 3482342"/>
              <a:gd name="connsiteX137" fmla="*/ 225952 w 12192000"/>
              <a:gd name="connsiteY137" fmla="*/ 3426352 h 3482342"/>
              <a:gd name="connsiteX138" fmla="*/ 171000 w 12192000"/>
              <a:gd name="connsiteY138" fmla="*/ 3438892 h 3482342"/>
              <a:gd name="connsiteX139" fmla="*/ 88263 w 12192000"/>
              <a:gd name="connsiteY139" fmla="*/ 3479310 h 3482342"/>
              <a:gd name="connsiteX140" fmla="*/ 46713 w 12192000"/>
              <a:gd name="connsiteY140" fmla="*/ 3462986 h 3482342"/>
              <a:gd name="connsiteX141" fmla="*/ 2765 w 12192000"/>
              <a:gd name="connsiteY141" fmla="*/ 3480770 h 3482342"/>
              <a:gd name="connsiteX142" fmla="*/ 0 w 12192000"/>
              <a:gd name="connsiteY142" fmla="*/ 3482342 h 3482342"/>
              <a:gd name="connsiteX143" fmla="*/ 0 w 12192000"/>
              <a:gd name="connsiteY143" fmla="*/ 0 h 348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2192000" h="3482342">
                <a:moveTo>
                  <a:pt x="0" y="0"/>
                </a:moveTo>
                <a:lnTo>
                  <a:pt x="12192000" y="0"/>
                </a:lnTo>
                <a:lnTo>
                  <a:pt x="12192000" y="635369"/>
                </a:lnTo>
                <a:cubicBezTo>
                  <a:pt x="12191930" y="610378"/>
                  <a:pt x="12191859" y="585387"/>
                  <a:pt x="12191789" y="560396"/>
                </a:cubicBezTo>
                <a:cubicBezTo>
                  <a:pt x="12175211" y="562678"/>
                  <a:pt x="11999606" y="644473"/>
                  <a:pt x="11983027" y="646756"/>
                </a:cubicBezTo>
                <a:cubicBezTo>
                  <a:pt x="11943442" y="661920"/>
                  <a:pt x="11950154" y="649830"/>
                  <a:pt x="11940158" y="651378"/>
                </a:cubicBezTo>
                <a:cubicBezTo>
                  <a:pt x="11930162" y="652926"/>
                  <a:pt x="11943274" y="652245"/>
                  <a:pt x="11923051" y="656045"/>
                </a:cubicBezTo>
                <a:cubicBezTo>
                  <a:pt x="11882449" y="639093"/>
                  <a:pt x="11867184" y="670845"/>
                  <a:pt x="11832939" y="674181"/>
                </a:cubicBezTo>
                <a:cubicBezTo>
                  <a:pt x="11812296" y="669845"/>
                  <a:pt x="11772988" y="668355"/>
                  <a:pt x="11767770" y="683807"/>
                </a:cubicBezTo>
                <a:cubicBezTo>
                  <a:pt x="11757314" y="685936"/>
                  <a:pt x="11743230" y="693101"/>
                  <a:pt x="11728279" y="700816"/>
                </a:cubicBezTo>
                <a:lnTo>
                  <a:pt x="11722533" y="703421"/>
                </a:lnTo>
                <a:lnTo>
                  <a:pt x="11720002" y="710566"/>
                </a:lnTo>
                <a:lnTo>
                  <a:pt x="11707351" y="710310"/>
                </a:lnTo>
                <a:lnTo>
                  <a:pt x="11700369" y="713480"/>
                </a:lnTo>
                <a:lnTo>
                  <a:pt x="11691126" y="726131"/>
                </a:lnTo>
                <a:cubicBezTo>
                  <a:pt x="11686960" y="732845"/>
                  <a:pt x="11663435" y="739546"/>
                  <a:pt x="11657717" y="746701"/>
                </a:cubicBezTo>
                <a:cubicBezTo>
                  <a:pt x="11651999" y="753856"/>
                  <a:pt x="11669175" y="763766"/>
                  <a:pt x="11656818" y="769062"/>
                </a:cubicBezTo>
                <a:cubicBezTo>
                  <a:pt x="11645954" y="777786"/>
                  <a:pt x="11627045" y="778196"/>
                  <a:pt x="11601229" y="785537"/>
                </a:cubicBezTo>
                <a:cubicBezTo>
                  <a:pt x="11575413" y="792878"/>
                  <a:pt x="11538696" y="801341"/>
                  <a:pt x="11501920" y="813109"/>
                </a:cubicBezTo>
                <a:cubicBezTo>
                  <a:pt x="11460587" y="824093"/>
                  <a:pt x="11432519" y="842469"/>
                  <a:pt x="11405286" y="849086"/>
                </a:cubicBezTo>
                <a:cubicBezTo>
                  <a:pt x="11353339" y="866295"/>
                  <a:pt x="11354410" y="845161"/>
                  <a:pt x="11338523" y="852810"/>
                </a:cubicBezTo>
                <a:cubicBezTo>
                  <a:pt x="11308884" y="863514"/>
                  <a:pt x="11353090" y="841987"/>
                  <a:pt x="11334676" y="859677"/>
                </a:cubicBezTo>
                <a:cubicBezTo>
                  <a:pt x="11295079" y="884428"/>
                  <a:pt x="11238631" y="959542"/>
                  <a:pt x="11217448" y="980136"/>
                </a:cubicBezTo>
                <a:cubicBezTo>
                  <a:pt x="11196801" y="1004817"/>
                  <a:pt x="11202732" y="987478"/>
                  <a:pt x="11196987" y="1000897"/>
                </a:cubicBezTo>
                <a:cubicBezTo>
                  <a:pt x="11191242" y="1014316"/>
                  <a:pt x="11200040" y="1028284"/>
                  <a:pt x="11193568" y="1039464"/>
                </a:cubicBezTo>
                <a:cubicBezTo>
                  <a:pt x="11181920" y="1057634"/>
                  <a:pt x="11187929" y="1053532"/>
                  <a:pt x="11175804" y="1067977"/>
                </a:cubicBezTo>
                <a:cubicBezTo>
                  <a:pt x="11168136" y="1078025"/>
                  <a:pt x="11142602" y="1097119"/>
                  <a:pt x="11133438" y="1106812"/>
                </a:cubicBezTo>
                <a:cubicBezTo>
                  <a:pt x="11124274" y="1116505"/>
                  <a:pt x="11134647" y="1114365"/>
                  <a:pt x="11120819" y="1126133"/>
                </a:cubicBezTo>
                <a:cubicBezTo>
                  <a:pt x="11106991" y="1137901"/>
                  <a:pt x="11087009" y="1165275"/>
                  <a:pt x="11071654" y="1177422"/>
                </a:cubicBezTo>
                <a:cubicBezTo>
                  <a:pt x="11056299" y="1189570"/>
                  <a:pt x="11041338" y="1190780"/>
                  <a:pt x="11028687" y="1199018"/>
                </a:cubicBezTo>
                <a:cubicBezTo>
                  <a:pt x="11006077" y="1216981"/>
                  <a:pt x="10985939" y="1219268"/>
                  <a:pt x="10974565" y="1226849"/>
                </a:cubicBezTo>
                <a:cubicBezTo>
                  <a:pt x="10963191" y="1234430"/>
                  <a:pt x="10978096" y="1238618"/>
                  <a:pt x="10960443" y="1244502"/>
                </a:cubicBezTo>
                <a:cubicBezTo>
                  <a:pt x="10937301" y="1255025"/>
                  <a:pt x="10897483" y="1265096"/>
                  <a:pt x="10879242" y="1269215"/>
                </a:cubicBezTo>
                <a:cubicBezTo>
                  <a:pt x="10861001" y="1273334"/>
                  <a:pt x="10863361" y="1264933"/>
                  <a:pt x="10850998" y="1269215"/>
                </a:cubicBezTo>
                <a:lnTo>
                  <a:pt x="10815658" y="1287849"/>
                </a:lnTo>
                <a:cubicBezTo>
                  <a:pt x="10795652" y="1293733"/>
                  <a:pt x="10746525" y="1311275"/>
                  <a:pt x="10723900" y="1318642"/>
                </a:cubicBezTo>
                <a:cubicBezTo>
                  <a:pt x="10705077" y="1325539"/>
                  <a:pt x="10706518" y="1319939"/>
                  <a:pt x="10699186" y="1322173"/>
                </a:cubicBezTo>
                <a:cubicBezTo>
                  <a:pt x="10691854" y="1324408"/>
                  <a:pt x="10686855" y="1343347"/>
                  <a:pt x="10676375" y="1342640"/>
                </a:cubicBezTo>
                <a:cubicBezTo>
                  <a:pt x="10676343" y="1337186"/>
                  <a:pt x="10639666" y="1342470"/>
                  <a:pt x="10636304" y="1342641"/>
                </a:cubicBezTo>
                <a:cubicBezTo>
                  <a:pt x="10626667" y="1347586"/>
                  <a:pt x="10613500" y="1341941"/>
                  <a:pt x="10603863" y="1346886"/>
                </a:cubicBezTo>
                <a:lnTo>
                  <a:pt x="10573203" y="1351996"/>
                </a:lnTo>
                <a:cubicBezTo>
                  <a:pt x="10562611" y="1353173"/>
                  <a:pt x="10557365" y="1375337"/>
                  <a:pt x="10547375" y="1375130"/>
                </a:cubicBezTo>
                <a:cubicBezTo>
                  <a:pt x="10537385" y="1374923"/>
                  <a:pt x="10522089" y="1366643"/>
                  <a:pt x="10513263" y="1371939"/>
                </a:cubicBezTo>
                <a:cubicBezTo>
                  <a:pt x="10505804" y="1378887"/>
                  <a:pt x="10494815" y="1378774"/>
                  <a:pt x="10487356" y="1385722"/>
                </a:cubicBezTo>
                <a:lnTo>
                  <a:pt x="10464012" y="1391778"/>
                </a:lnTo>
                <a:cubicBezTo>
                  <a:pt x="10456657" y="1392366"/>
                  <a:pt x="10449461" y="1401737"/>
                  <a:pt x="10439694" y="1406905"/>
                </a:cubicBezTo>
                <a:cubicBezTo>
                  <a:pt x="10429927" y="1412073"/>
                  <a:pt x="10417525" y="1414065"/>
                  <a:pt x="10405409" y="1422789"/>
                </a:cubicBezTo>
                <a:cubicBezTo>
                  <a:pt x="10385126" y="1419848"/>
                  <a:pt x="10374706" y="1423369"/>
                  <a:pt x="10370530" y="1441596"/>
                </a:cubicBezTo>
                <a:cubicBezTo>
                  <a:pt x="10354767" y="1445421"/>
                  <a:pt x="10317840" y="1451247"/>
                  <a:pt x="10300239" y="1456332"/>
                </a:cubicBezTo>
                <a:cubicBezTo>
                  <a:pt x="10282638" y="1461417"/>
                  <a:pt x="10276690" y="1468577"/>
                  <a:pt x="10264922" y="1472107"/>
                </a:cubicBezTo>
                <a:cubicBezTo>
                  <a:pt x="10253154" y="1475637"/>
                  <a:pt x="10240218" y="1469553"/>
                  <a:pt x="10229629" y="1470454"/>
                </a:cubicBezTo>
                <a:cubicBezTo>
                  <a:pt x="10219040" y="1471355"/>
                  <a:pt x="10214330" y="1477515"/>
                  <a:pt x="10201385" y="1477515"/>
                </a:cubicBezTo>
                <a:cubicBezTo>
                  <a:pt x="10188440" y="1477515"/>
                  <a:pt x="10165492" y="1479280"/>
                  <a:pt x="10151958" y="1477515"/>
                </a:cubicBezTo>
                <a:cubicBezTo>
                  <a:pt x="10138424" y="1475750"/>
                  <a:pt x="10130187" y="1468101"/>
                  <a:pt x="10120184" y="1466924"/>
                </a:cubicBezTo>
                <a:cubicBezTo>
                  <a:pt x="10110181" y="1465747"/>
                  <a:pt x="10091597" y="1479719"/>
                  <a:pt x="10081348" y="1481046"/>
                </a:cubicBezTo>
                <a:cubicBezTo>
                  <a:pt x="10071099" y="1482373"/>
                  <a:pt x="10073276" y="1471664"/>
                  <a:pt x="10058690" y="1474888"/>
                </a:cubicBezTo>
                <a:cubicBezTo>
                  <a:pt x="10040170" y="1466053"/>
                  <a:pt x="10015872" y="1472731"/>
                  <a:pt x="10004424" y="1489801"/>
                </a:cubicBezTo>
                <a:cubicBezTo>
                  <a:pt x="10002452" y="1492741"/>
                  <a:pt x="10000947" y="1495882"/>
                  <a:pt x="9999951" y="1499127"/>
                </a:cubicBezTo>
                <a:cubicBezTo>
                  <a:pt x="9967418" y="1507155"/>
                  <a:pt x="9889427" y="1534394"/>
                  <a:pt x="9845462" y="1548192"/>
                </a:cubicBezTo>
                <a:cubicBezTo>
                  <a:pt x="9822222" y="1562604"/>
                  <a:pt x="9768858" y="1594433"/>
                  <a:pt x="9736156" y="1581928"/>
                </a:cubicBezTo>
                <a:cubicBezTo>
                  <a:pt x="9745637" y="1601571"/>
                  <a:pt x="9699425" y="1582999"/>
                  <a:pt x="9693355" y="1602632"/>
                </a:cubicBezTo>
                <a:cubicBezTo>
                  <a:pt x="9690360" y="1618512"/>
                  <a:pt x="9675642" y="1616579"/>
                  <a:pt x="9664242" y="1622075"/>
                </a:cubicBezTo>
                <a:cubicBezTo>
                  <a:pt x="9655776" y="1638103"/>
                  <a:pt x="9598819" y="1651043"/>
                  <a:pt x="9579195" y="1648017"/>
                </a:cubicBezTo>
                <a:cubicBezTo>
                  <a:pt x="9524163" y="1629881"/>
                  <a:pt x="9477693" y="1693985"/>
                  <a:pt x="9433652" y="1681174"/>
                </a:cubicBezTo>
                <a:cubicBezTo>
                  <a:pt x="9421990" y="1682314"/>
                  <a:pt x="9412258" y="1685676"/>
                  <a:pt x="9403775" y="1690403"/>
                </a:cubicBezTo>
                <a:lnTo>
                  <a:pt x="9382503" y="1706957"/>
                </a:lnTo>
                <a:lnTo>
                  <a:pt x="9381410" y="1718312"/>
                </a:lnTo>
                <a:lnTo>
                  <a:pt x="9365685" y="1724772"/>
                </a:lnTo>
                <a:lnTo>
                  <a:pt x="9278020" y="1741161"/>
                </a:lnTo>
                <a:cubicBezTo>
                  <a:pt x="9235873" y="1762229"/>
                  <a:pt x="9231473" y="1754941"/>
                  <a:pt x="9217145" y="1771195"/>
                </a:cubicBezTo>
                <a:cubicBezTo>
                  <a:pt x="9131538" y="1776872"/>
                  <a:pt x="9039728" y="1814874"/>
                  <a:pt x="8955875" y="1796806"/>
                </a:cubicBezTo>
                <a:cubicBezTo>
                  <a:pt x="8861771" y="1817659"/>
                  <a:pt x="8730077" y="1856614"/>
                  <a:pt x="8648415" y="1878623"/>
                </a:cubicBezTo>
                <a:cubicBezTo>
                  <a:pt x="8578856" y="1892487"/>
                  <a:pt x="8546278" y="1907799"/>
                  <a:pt x="8538519" y="1894114"/>
                </a:cubicBezTo>
                <a:cubicBezTo>
                  <a:pt x="8513108" y="1898081"/>
                  <a:pt x="8514559" y="1915122"/>
                  <a:pt x="8506541" y="1905955"/>
                </a:cubicBezTo>
                <a:cubicBezTo>
                  <a:pt x="8437841" y="1911139"/>
                  <a:pt x="8301617" y="1910841"/>
                  <a:pt x="8236214" y="1909725"/>
                </a:cubicBezTo>
                <a:cubicBezTo>
                  <a:pt x="8201189" y="1897570"/>
                  <a:pt x="8163827" y="1900921"/>
                  <a:pt x="8132104" y="1895727"/>
                </a:cubicBezTo>
                <a:cubicBezTo>
                  <a:pt x="8021354" y="1869423"/>
                  <a:pt x="7973371" y="1872758"/>
                  <a:pt x="7918078" y="1862668"/>
                </a:cubicBezTo>
                <a:cubicBezTo>
                  <a:pt x="7883942" y="1854133"/>
                  <a:pt x="7834588" y="1870269"/>
                  <a:pt x="7817899" y="1862176"/>
                </a:cubicBezTo>
                <a:cubicBezTo>
                  <a:pt x="7803952" y="1858540"/>
                  <a:pt x="7780423" y="1826275"/>
                  <a:pt x="7768994" y="1855721"/>
                </a:cubicBezTo>
                <a:cubicBezTo>
                  <a:pt x="7693971" y="1816704"/>
                  <a:pt x="7680420" y="1850219"/>
                  <a:pt x="7618027" y="1830959"/>
                </a:cubicBezTo>
                <a:cubicBezTo>
                  <a:pt x="7563589" y="1813247"/>
                  <a:pt x="7530287" y="1817871"/>
                  <a:pt x="7449425" y="1810910"/>
                </a:cubicBezTo>
                <a:lnTo>
                  <a:pt x="7342915" y="1819827"/>
                </a:lnTo>
                <a:lnTo>
                  <a:pt x="7255191" y="1834354"/>
                </a:lnTo>
                <a:cubicBezTo>
                  <a:pt x="7235153" y="1839259"/>
                  <a:pt x="7150315" y="1831629"/>
                  <a:pt x="7131205" y="1845557"/>
                </a:cubicBezTo>
                <a:cubicBezTo>
                  <a:pt x="6968750" y="1838101"/>
                  <a:pt x="6977206" y="1837412"/>
                  <a:pt x="6941837" y="1840640"/>
                </a:cubicBezTo>
                <a:cubicBezTo>
                  <a:pt x="6905846" y="1863867"/>
                  <a:pt x="6892534" y="1847120"/>
                  <a:pt x="6837145" y="1870724"/>
                </a:cubicBezTo>
                <a:cubicBezTo>
                  <a:pt x="6823442" y="1850610"/>
                  <a:pt x="6785388" y="1865075"/>
                  <a:pt x="6753991" y="1860969"/>
                </a:cubicBezTo>
                <a:cubicBezTo>
                  <a:pt x="6744571" y="1866959"/>
                  <a:pt x="6736100" y="1874451"/>
                  <a:pt x="6727754" y="1882372"/>
                </a:cubicBezTo>
                <a:lnTo>
                  <a:pt x="6723371" y="1886494"/>
                </a:lnTo>
                <a:lnTo>
                  <a:pt x="6702779" y="1893601"/>
                </a:lnTo>
                <a:lnTo>
                  <a:pt x="6686657" y="1907344"/>
                </a:lnTo>
                <a:lnTo>
                  <a:pt x="6651330" y="1922921"/>
                </a:lnTo>
                <a:cubicBezTo>
                  <a:pt x="6640157" y="1928264"/>
                  <a:pt x="6638035" y="1935420"/>
                  <a:pt x="6622958" y="1936255"/>
                </a:cubicBezTo>
                <a:cubicBezTo>
                  <a:pt x="6600915" y="1943222"/>
                  <a:pt x="6552371" y="1948565"/>
                  <a:pt x="6522602" y="1954133"/>
                </a:cubicBezTo>
                <a:cubicBezTo>
                  <a:pt x="6492833" y="1959701"/>
                  <a:pt x="6461408" y="1966721"/>
                  <a:pt x="6444344" y="1969663"/>
                </a:cubicBezTo>
                <a:cubicBezTo>
                  <a:pt x="6427280" y="1972605"/>
                  <a:pt x="6428109" y="1974263"/>
                  <a:pt x="6409626" y="1978846"/>
                </a:cubicBezTo>
                <a:cubicBezTo>
                  <a:pt x="6391143" y="1983429"/>
                  <a:pt x="6354327" y="1989225"/>
                  <a:pt x="6333446" y="1997163"/>
                </a:cubicBezTo>
                <a:cubicBezTo>
                  <a:pt x="6318475" y="2003304"/>
                  <a:pt x="6299617" y="2000258"/>
                  <a:pt x="6294933" y="2019412"/>
                </a:cubicBezTo>
                <a:cubicBezTo>
                  <a:pt x="6286089" y="2042978"/>
                  <a:pt x="6227534" y="2018229"/>
                  <a:pt x="6238719" y="2042547"/>
                </a:cubicBezTo>
                <a:cubicBezTo>
                  <a:pt x="6222530" y="2046966"/>
                  <a:pt x="6203861" y="2053486"/>
                  <a:pt x="6187205" y="2060048"/>
                </a:cubicBezTo>
                <a:cubicBezTo>
                  <a:pt x="6170549" y="2066610"/>
                  <a:pt x="6153490" y="2074269"/>
                  <a:pt x="6138780" y="2081918"/>
                </a:cubicBezTo>
                <a:cubicBezTo>
                  <a:pt x="6124070" y="2089567"/>
                  <a:pt x="6133826" y="2100763"/>
                  <a:pt x="6120125" y="2109475"/>
                </a:cubicBezTo>
                <a:cubicBezTo>
                  <a:pt x="6106424" y="2118187"/>
                  <a:pt x="6071747" y="2113765"/>
                  <a:pt x="6056576" y="2120066"/>
                </a:cubicBezTo>
                <a:cubicBezTo>
                  <a:pt x="6041405" y="2126367"/>
                  <a:pt x="6013212" y="2118450"/>
                  <a:pt x="5993794" y="2122569"/>
                </a:cubicBezTo>
                <a:cubicBezTo>
                  <a:pt x="5964206" y="2130692"/>
                  <a:pt x="5962485" y="2139897"/>
                  <a:pt x="5943601" y="2137719"/>
                </a:cubicBezTo>
                <a:cubicBezTo>
                  <a:pt x="5924717" y="2135541"/>
                  <a:pt x="5912263" y="2145394"/>
                  <a:pt x="5898141" y="2144806"/>
                </a:cubicBezTo>
                <a:cubicBezTo>
                  <a:pt x="5884019" y="2144218"/>
                  <a:pt x="5868158" y="2133273"/>
                  <a:pt x="5855337" y="2137719"/>
                </a:cubicBezTo>
                <a:cubicBezTo>
                  <a:pt x="5842516" y="2142165"/>
                  <a:pt x="5837100" y="2155593"/>
                  <a:pt x="5817682" y="2157358"/>
                </a:cubicBezTo>
                <a:cubicBezTo>
                  <a:pt x="5798264" y="2159123"/>
                  <a:pt x="5773002" y="2155397"/>
                  <a:pt x="5735300" y="2158902"/>
                </a:cubicBezTo>
                <a:cubicBezTo>
                  <a:pt x="5697598" y="2162407"/>
                  <a:pt x="5588527" y="2188980"/>
                  <a:pt x="5591469" y="2178389"/>
                </a:cubicBezTo>
                <a:cubicBezTo>
                  <a:pt x="5555576" y="2181920"/>
                  <a:pt x="5528919" y="2193924"/>
                  <a:pt x="5505818" y="2194207"/>
                </a:cubicBezTo>
                <a:cubicBezTo>
                  <a:pt x="5482717" y="2194490"/>
                  <a:pt x="5495184" y="2190180"/>
                  <a:pt x="5477574" y="2190677"/>
                </a:cubicBezTo>
                <a:cubicBezTo>
                  <a:pt x="5459964" y="2191175"/>
                  <a:pt x="5427187" y="2180216"/>
                  <a:pt x="5414282" y="2183070"/>
                </a:cubicBezTo>
                <a:cubicBezTo>
                  <a:pt x="5407945" y="2205016"/>
                  <a:pt x="5394338" y="2208803"/>
                  <a:pt x="5368369" y="2204272"/>
                </a:cubicBezTo>
                <a:cubicBezTo>
                  <a:pt x="5354793" y="2209070"/>
                  <a:pt x="5349205" y="2213102"/>
                  <a:pt x="5336354" y="2218920"/>
                </a:cubicBezTo>
                <a:cubicBezTo>
                  <a:pt x="5323503" y="2224738"/>
                  <a:pt x="5304208" y="2232709"/>
                  <a:pt x="5291263" y="2239182"/>
                </a:cubicBezTo>
                <a:cubicBezTo>
                  <a:pt x="5278318" y="2245655"/>
                  <a:pt x="5264730" y="2242318"/>
                  <a:pt x="5255152" y="2247164"/>
                </a:cubicBezTo>
                <a:cubicBezTo>
                  <a:pt x="5245574" y="2252010"/>
                  <a:pt x="5240857" y="2261199"/>
                  <a:pt x="5233796" y="2268260"/>
                </a:cubicBezTo>
                <a:cubicBezTo>
                  <a:pt x="5226735" y="2275321"/>
                  <a:pt x="5222832" y="2268609"/>
                  <a:pt x="5212786" y="2275408"/>
                </a:cubicBezTo>
                <a:cubicBezTo>
                  <a:pt x="5202741" y="2282208"/>
                  <a:pt x="5174227" y="2281420"/>
                  <a:pt x="5159401" y="2284343"/>
                </a:cubicBezTo>
                <a:cubicBezTo>
                  <a:pt x="5129776" y="2295641"/>
                  <a:pt x="5158686" y="2301898"/>
                  <a:pt x="5123830" y="2307070"/>
                </a:cubicBezTo>
                <a:cubicBezTo>
                  <a:pt x="5082905" y="2318102"/>
                  <a:pt x="5072939" y="2287385"/>
                  <a:pt x="5065426" y="2324076"/>
                </a:cubicBezTo>
                <a:cubicBezTo>
                  <a:pt x="5017747" y="2318395"/>
                  <a:pt x="5031271" y="2337329"/>
                  <a:pt x="4975908" y="2364128"/>
                </a:cubicBezTo>
                <a:cubicBezTo>
                  <a:pt x="4946700" y="2354134"/>
                  <a:pt x="4928936" y="2366071"/>
                  <a:pt x="4913723" y="2385265"/>
                </a:cubicBezTo>
                <a:cubicBezTo>
                  <a:pt x="4854880" y="2394046"/>
                  <a:pt x="4808730" y="2428302"/>
                  <a:pt x="4746485" y="2451769"/>
                </a:cubicBezTo>
                <a:lnTo>
                  <a:pt x="4681588" y="2467494"/>
                </a:lnTo>
                <a:lnTo>
                  <a:pt x="1783655" y="3163860"/>
                </a:lnTo>
                <a:lnTo>
                  <a:pt x="1325955" y="3176692"/>
                </a:lnTo>
                <a:cubicBezTo>
                  <a:pt x="1278931" y="3186609"/>
                  <a:pt x="1232617" y="3191205"/>
                  <a:pt x="1190384" y="3203504"/>
                </a:cubicBezTo>
                <a:cubicBezTo>
                  <a:pt x="1146740" y="3204301"/>
                  <a:pt x="1142940" y="3250947"/>
                  <a:pt x="1094537" y="3229469"/>
                </a:cubicBezTo>
                <a:cubicBezTo>
                  <a:pt x="1069134" y="3237778"/>
                  <a:pt x="1026961" y="3247646"/>
                  <a:pt x="1013254" y="3263949"/>
                </a:cubicBezTo>
                <a:cubicBezTo>
                  <a:pt x="966756" y="3279110"/>
                  <a:pt x="851011" y="3352246"/>
                  <a:pt x="815546" y="3334559"/>
                </a:cubicBezTo>
                <a:cubicBezTo>
                  <a:pt x="808324" y="3352177"/>
                  <a:pt x="815137" y="3324821"/>
                  <a:pt x="779276" y="3327290"/>
                </a:cubicBezTo>
                <a:cubicBezTo>
                  <a:pt x="712585" y="3298149"/>
                  <a:pt x="672574" y="3378796"/>
                  <a:pt x="600378" y="3335250"/>
                </a:cubicBezTo>
                <a:cubicBezTo>
                  <a:pt x="595066" y="3356366"/>
                  <a:pt x="514059" y="3361176"/>
                  <a:pt x="493457" y="3365044"/>
                </a:cubicBezTo>
                <a:cubicBezTo>
                  <a:pt x="467535" y="3372578"/>
                  <a:pt x="412364" y="3374283"/>
                  <a:pt x="388355" y="3376925"/>
                </a:cubicBezTo>
                <a:cubicBezTo>
                  <a:pt x="364346" y="3379567"/>
                  <a:pt x="376469" y="3372659"/>
                  <a:pt x="349402" y="3380897"/>
                </a:cubicBezTo>
                <a:cubicBezTo>
                  <a:pt x="322335" y="3389135"/>
                  <a:pt x="248625" y="3434339"/>
                  <a:pt x="225952" y="3426352"/>
                </a:cubicBezTo>
                <a:cubicBezTo>
                  <a:pt x="199749" y="3439548"/>
                  <a:pt x="193948" y="3430066"/>
                  <a:pt x="171000" y="3438892"/>
                </a:cubicBezTo>
                <a:cubicBezTo>
                  <a:pt x="148052" y="3447718"/>
                  <a:pt x="101917" y="3457642"/>
                  <a:pt x="88263" y="3479310"/>
                </a:cubicBezTo>
                <a:cubicBezTo>
                  <a:pt x="64018" y="3479795"/>
                  <a:pt x="62139" y="3459801"/>
                  <a:pt x="46713" y="3462986"/>
                </a:cubicBezTo>
                <a:cubicBezTo>
                  <a:pt x="31576" y="3476862"/>
                  <a:pt x="15706" y="3476378"/>
                  <a:pt x="2765" y="3480770"/>
                </a:cubicBezTo>
                <a:lnTo>
                  <a:pt x="0" y="348234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7037" y="484094"/>
            <a:ext cx="9998441" cy="1206594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Ekonomisti</a:t>
            </a:r>
          </a:p>
        </p:txBody>
      </p:sp>
      <p:sp>
        <p:nvSpPr>
          <p:cNvPr id="49" name="Freeform: Shape 38">
            <a:extLst>
              <a:ext uri="{FF2B5EF4-FFF2-40B4-BE49-F238E27FC236}">
                <a16:creationId xmlns:a16="http://schemas.microsoft.com/office/drawing/2014/main" id="{8101159E-D455-456F-8FE1-396AB159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037" y="1958614"/>
            <a:ext cx="3594282" cy="39889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Slika 5" descr="Slika na kojoj se prikazuje uredski pribor, tekst, uredska oprema, uredski instrument&#10;&#10;Opis je automatski generiran">
            <a:extLst>
              <a:ext uri="{FF2B5EF4-FFF2-40B4-BE49-F238E27FC236}">
                <a16:creationId xmlns:a16="http://schemas.microsoft.com/office/drawing/2014/main" id="{3053E3BE-F5C2-3BEA-ED5D-5954555DF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0" r="38167"/>
          <a:stretch/>
        </p:blipFill>
        <p:spPr>
          <a:xfrm>
            <a:off x="1309404" y="2114946"/>
            <a:ext cx="3274548" cy="3639491"/>
          </a:xfrm>
          <a:prstGeom prst="rect">
            <a:avLst/>
          </a:prstGeom>
        </p:spPr>
      </p:pic>
      <p:sp>
        <p:nvSpPr>
          <p:cNvPr id="50" name="Rectangle 6">
            <a:extLst>
              <a:ext uri="{FF2B5EF4-FFF2-40B4-BE49-F238E27FC236}">
                <a16:creationId xmlns:a16="http://schemas.microsoft.com/office/drawing/2014/main" id="{1F9FDF39-7A42-411B-85F1-9DE812C7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497" y="580224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zervirano mjesto sadržaja 19">
            <a:extLst>
              <a:ext uri="{FF2B5EF4-FFF2-40B4-BE49-F238E27FC236}">
                <a16:creationId xmlns:a16="http://schemas.microsoft.com/office/drawing/2014/main" id="{9D795666-EDF4-8345-4A8A-B7B03F480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686" y="1864311"/>
            <a:ext cx="7143312" cy="465189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Predmeti: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hr-H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Osnove ekonomije              -Bankarstvo 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-Računovodstvo                   -Statistika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-Poduzetništvo                     -KPV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-Poslovne komunikacije      -Marketing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-Turizam                              -Vježbenička tvrtka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88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25205" y="122451"/>
            <a:ext cx="4090777" cy="1788811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Vježbenička tvrtka</a:t>
            </a:r>
          </a:p>
        </p:txBody>
      </p:sp>
      <p:sp>
        <p:nvSpPr>
          <p:cNvPr id="25" name="Rounded Rectangle 28">
            <a:extLst>
              <a:ext uri="{FF2B5EF4-FFF2-40B4-BE49-F238E27FC236}">
                <a16:creationId xmlns:a16="http://schemas.microsoft.com/office/drawing/2014/main" id="{E4D63AEB-01ED-4B67-A163-4F509656D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1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u dvorani, zid, Ljudsko lice, osoba&#10;&#10;Opis je automatski generiran">
            <a:extLst>
              <a:ext uri="{FF2B5EF4-FFF2-40B4-BE49-F238E27FC236}">
                <a16:creationId xmlns:a16="http://schemas.microsoft.com/office/drawing/2014/main" id="{0E544C48-B44E-930E-C23D-505773E971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r="9202" b="3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444467" y="1313896"/>
            <a:ext cx="4452255" cy="48833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učionice opremljene s računalima za svakog učenika</a:t>
            </a:r>
          </a:p>
          <a:p>
            <a:pPr marL="0" indent="0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Simuliranje rada u pravom uredu: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Osnivanje vlastite tvrtke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Provođenje intervjua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Poslovanje s drugim VT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Odlazak na sajam VT</a:t>
            </a:r>
          </a:p>
          <a:p>
            <a:endParaRPr lang="hr-HR" sz="20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D02BE18-7FAA-C289-A2EC-A4C377519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26" b="13217"/>
          <a:stretch/>
        </p:blipFill>
        <p:spPr>
          <a:xfrm>
            <a:off x="824583" y="819538"/>
            <a:ext cx="5916903" cy="5218924"/>
          </a:xfrm>
          <a:prstGeom prst="rect">
            <a:avLst/>
          </a:prstGeom>
        </p:spPr>
      </p:pic>
      <p:pic>
        <p:nvPicPr>
          <p:cNvPr id="7" name="Slika 6" descr="Slika na kojoj se prikazuje tekst, narančasto&#10;&#10;Opis je automatski generiran">
            <a:extLst>
              <a:ext uri="{FF2B5EF4-FFF2-40B4-BE49-F238E27FC236}">
                <a16:creationId xmlns:a16="http://schemas.microsoft.com/office/drawing/2014/main" id="{2902970B-CA06-AB78-F80A-A94CADB13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82" y="819538"/>
            <a:ext cx="5916904" cy="5248656"/>
          </a:xfrm>
          <a:prstGeom prst="rect">
            <a:avLst/>
          </a:prstGeom>
        </p:spPr>
      </p:pic>
      <p:pic>
        <p:nvPicPr>
          <p:cNvPr id="11" name="Slika 10" descr="Slika na kojoj se prikazuje zid, u dvorani, odijevanje, tikva&#10;&#10;Opis je automatski generiran">
            <a:extLst>
              <a:ext uri="{FF2B5EF4-FFF2-40B4-BE49-F238E27FC236}">
                <a16:creationId xmlns:a16="http://schemas.microsoft.com/office/drawing/2014/main" id="{53969981-61B6-D8C6-50FD-4D998F51F4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0" b="11517"/>
          <a:stretch/>
        </p:blipFill>
        <p:spPr>
          <a:xfrm>
            <a:off x="833359" y="804672"/>
            <a:ext cx="5916902" cy="52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4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9D44D6A-4F35-AC9C-EB5C-A40CE6C61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4" r="12363" b="1"/>
          <a:stretch/>
        </p:blipFill>
        <p:spPr>
          <a:xfrm>
            <a:off x="-1504949" y="114310"/>
            <a:ext cx="966964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09429" y="377281"/>
            <a:ext cx="4364468" cy="1899912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Erasmus+ projekti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86576" y="2391493"/>
            <a:ext cx="5210174" cy="42401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Projekti koji pomažu napretku u karijeri i lakšem zapošljavanju učenika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Erasmus+ Time to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 i II.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Erasmus+ akreditacija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DIGITRAIN</a:t>
            </a:r>
          </a:p>
          <a:p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72141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62445" y="1975977"/>
            <a:ext cx="8467107" cy="1325563"/>
          </a:xfrm>
        </p:spPr>
        <p:txBody>
          <a:bodyPr>
            <a:noAutofit/>
          </a:bodyPr>
          <a:lstStyle/>
          <a:p>
            <a:pPr algn="ctr"/>
            <a:r>
              <a:rPr lang="hr-H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Erasmus+ Time to </a:t>
            </a:r>
            <a:r>
              <a:rPr lang="hr-HR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hr-H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9657DE7-B2CF-C1D6-560C-46BAB78A3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47" y="3301540"/>
            <a:ext cx="6477705" cy="262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5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kstniOkvir 1"/>
          <p:cNvSpPr txBox="1"/>
          <p:nvPr/>
        </p:nvSpPr>
        <p:spPr>
          <a:xfrm>
            <a:off x="6657715" y="467271"/>
            <a:ext cx="4195674" cy="2052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300" b="1" i="0" u="none" strike="noStrike">
                <a:effectLst/>
                <a:latin typeface="+mj-lt"/>
                <a:ea typeface="+mj-ea"/>
                <a:cs typeface="+mj-cs"/>
              </a:rPr>
              <a:t>S.M.M. Baudekoration GmbH</a:t>
            </a:r>
            <a:endParaRPr lang="en-US" sz="4300">
              <a:latin typeface="+mj-lt"/>
              <a:ea typeface="+mj-ea"/>
              <a:cs typeface="+mj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u dvorani, osoba, računalo, Ljudsko lice&#10;&#10;Opis je automatski generiran">
            <a:extLst>
              <a:ext uri="{FF2B5EF4-FFF2-40B4-BE49-F238E27FC236}">
                <a16:creationId xmlns:a16="http://schemas.microsoft.com/office/drawing/2014/main" id="{5E590032-13BB-DC8C-DECC-E0AE042C50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 r="-1" b="31050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57527F-6E8E-457A-AACD-F343BC873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P</a:t>
            </a:r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effectLst/>
              </a:rPr>
              <a:t>akiranje čestitki za božić</a:t>
            </a:r>
            <a:endParaRPr lang="en-US" sz="2000">
              <a:solidFill>
                <a:schemeClr val="tx1">
                  <a:alpha val="80000"/>
                </a:schemeClr>
              </a:solidFill>
              <a:effectLst/>
            </a:endParaRPr>
          </a:p>
          <a:p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effectLst/>
              </a:rPr>
              <a:t>Unošenje računa u excel</a:t>
            </a:r>
            <a:endParaRPr lang="en-US" sz="2000">
              <a:solidFill>
                <a:schemeClr val="tx1">
                  <a:alpha val="80000"/>
                </a:schemeClr>
              </a:solidFill>
              <a:effectLst/>
            </a:endParaRPr>
          </a:p>
          <a:p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effectLst/>
              </a:rPr>
              <a:t>Osvježavanje stranice na kojima se nalaze njihovi projekti</a:t>
            </a:r>
            <a:endParaRPr lang="en-US" sz="2000">
              <a:solidFill>
                <a:schemeClr val="tx1">
                  <a:alpha val="80000"/>
                </a:schemeClr>
              </a:solidFill>
              <a:effectLst/>
            </a:endParaRPr>
          </a:p>
          <a:p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effectLst/>
              </a:rPr>
              <a:t>Slaganje računa po datumima</a:t>
            </a:r>
            <a:endParaRPr lang="en-US" sz="2000">
              <a:solidFill>
                <a:schemeClr val="tx1">
                  <a:alpha val="80000"/>
                </a:schemeClr>
              </a:solidFill>
              <a:effectLst/>
            </a:endParaRPr>
          </a:p>
          <a:p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effectLst/>
              </a:rPr>
              <a:t>Razvrstavanje registratora</a:t>
            </a:r>
            <a:endParaRPr lang="en-US" sz="2000">
              <a:solidFill>
                <a:schemeClr val="tx1">
                  <a:alpha val="80000"/>
                </a:schemeClr>
              </a:solidFill>
              <a:effectLst/>
            </a:endParaRPr>
          </a:p>
          <a:p>
            <a:r>
              <a:rPr lang="en-US" sz="2000" b="0" i="0" u="none" strike="noStrike">
                <a:solidFill>
                  <a:schemeClr val="tx1">
                    <a:alpha val="80000"/>
                  </a:schemeClr>
                </a:solidFill>
                <a:effectLst/>
              </a:rPr>
              <a:t>Administrativni poslovi</a:t>
            </a:r>
            <a:endParaRPr lang="en-US" sz="2000">
              <a:solidFill>
                <a:schemeClr val="tx1">
                  <a:alpha val="80000"/>
                </a:schemeClr>
              </a:solidFill>
              <a:effectLst/>
            </a:endParaRPr>
          </a:p>
          <a:p>
            <a:pPr marL="0"/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2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28900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/>
          <p:cNvSpPr txBox="1"/>
          <p:nvPr/>
        </p:nvSpPr>
        <p:spPr>
          <a:xfrm>
            <a:off x="7461142" y="476851"/>
            <a:ext cx="4090777" cy="178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i="0" u="none" strike="noStrike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BCNP Connect</a:t>
            </a:r>
            <a:endParaRPr lang="en-US" sz="4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id="{E4D63AEB-01ED-4B67-A163-4F509656D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1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ka 10" descr="Slika na kojoj se prikazuje odijevanje, osoba, Ljudsko lice, obuća&#10;&#10;Opis je automatski generiran">
            <a:extLst>
              <a:ext uri="{FF2B5EF4-FFF2-40B4-BE49-F238E27FC236}">
                <a16:creationId xmlns:a16="http://schemas.microsoft.com/office/drawing/2014/main" id="{5E9F9396-CC3B-1C83-A22F-4C209702B1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9" b="2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57527F-6E8E-457A-AACD-F343BC873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833" y="2130641"/>
            <a:ext cx="4161086" cy="442995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Pakiranje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Božićnih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poklona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klijentima</a:t>
            </a: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Unošenje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podataka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Excel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Rezanje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papira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Pražnjenje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registratora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Pretraživanje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start-up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tvrtki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građevinarstva</a:t>
            </a:r>
            <a:endParaRPr lang="hr-HR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Administrativni poslovi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537733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/>
          <p:cNvSpPr txBox="1"/>
          <p:nvPr/>
        </p:nvSpPr>
        <p:spPr>
          <a:xfrm>
            <a:off x="7259871" y="476851"/>
            <a:ext cx="4575409" cy="178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/>
            <a:r>
              <a:rPr lang="hr-HR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Kroatische</a:t>
            </a:r>
            <a:r>
              <a:rPr lang="hr-HR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Wirtschaftsvereinigung</a:t>
            </a:r>
            <a:r>
              <a:rPr lang="hr-HR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hr-HR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(KWVD)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Rounded Rectangle 28">
            <a:extLst>
              <a:ext uri="{FF2B5EF4-FFF2-40B4-BE49-F238E27FC236}">
                <a16:creationId xmlns:a16="http://schemas.microsoft.com/office/drawing/2014/main" id="{E4D63AEB-01ED-4B67-A163-4F509656D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1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57527F-6E8E-457A-AACD-F343BC873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0833" y="2130641"/>
            <a:ext cx="4161086" cy="442995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Izrađivanje prezentacija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Sjeckanje papira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Popunjavanje podataka u Excel-u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Izrada kvizova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Administrativni poslovi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7C6AE14-B4A2-7D5F-9D01-1413C26E9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9" y="1083366"/>
            <a:ext cx="4879283" cy="487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9154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213</Words>
  <Application>Microsoft Office PowerPoint</Application>
  <PresentationFormat>Široki zaslon</PresentationFormat>
  <Paragraphs>57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Tema sustava Office</vt:lpstr>
      <vt:lpstr>Smjer: Ekonomist</vt:lpstr>
      <vt:lpstr>Gdje mogu raditi ekonomisti?</vt:lpstr>
      <vt:lpstr>Ekonomisti</vt:lpstr>
      <vt:lpstr>Vježbenička tvrtka</vt:lpstr>
      <vt:lpstr>Erasmus+ projekti</vt:lpstr>
      <vt:lpstr>Erasmus+ Time to Change II.</vt:lpstr>
      <vt:lpstr>PowerPoint prezentacija</vt:lpstr>
      <vt:lpstr>PowerPoint prezentacija</vt:lpstr>
      <vt:lpstr>PowerPoint prezentacija</vt:lpstr>
      <vt:lpstr>Što smo naučili?</vt:lpstr>
      <vt:lpstr>SLOBODNO VRIJEME?</vt:lpstr>
      <vt:lpstr>PowerPoint prezentacija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Stručna praksa u Frankfurtu</dc:title>
  <dc:creator>gavran.leonardo00@gmail.com</dc:creator>
  <cp:lastModifiedBy>gavran.leonardo00@gmail.com</cp:lastModifiedBy>
  <cp:revision>31</cp:revision>
  <dcterms:created xsi:type="dcterms:W3CDTF">2022-05-02T14:51:26Z</dcterms:created>
  <dcterms:modified xsi:type="dcterms:W3CDTF">2023-05-08T16:09:45Z</dcterms:modified>
</cp:coreProperties>
</file>