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0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70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31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98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9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1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79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30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75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52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95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26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3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319960-E699-D180-5491-DA87B55D87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6000" b="1" dirty="0"/>
              <a:t>ŠUMARSKI TEHNIČAR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6FCF4A4-13FB-DCE5-FA3A-0872F38195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2099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18983A-DE50-CC2C-17FC-1E51EDBB8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628900"/>
            <a:ext cx="3932237" cy="1600200"/>
          </a:xfrm>
        </p:spPr>
        <p:txBody>
          <a:bodyPr>
            <a:normAutofit/>
          </a:bodyPr>
          <a:lstStyle/>
          <a:p>
            <a:r>
              <a:rPr lang="hr-HR" sz="3600" dirty="0"/>
              <a:t>Stručna praksa u njemačkoj </a:t>
            </a:r>
          </a:p>
        </p:txBody>
      </p:sp>
      <p:pic>
        <p:nvPicPr>
          <p:cNvPr id="18" name="Slika 17" descr="Slika na kojoj se prikazuje vanjski, odijevanje, drvo, osoba&#10;&#10;Opis je automatski generiran">
            <a:extLst>
              <a:ext uri="{FF2B5EF4-FFF2-40B4-BE49-F238E27FC236}">
                <a16:creationId xmlns:a16="http://schemas.microsoft.com/office/drawing/2014/main" id="{EC17138E-5C25-E710-B5D1-35B1C6CE3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28" y="502093"/>
            <a:ext cx="4532928" cy="60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0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1E12761A-F8D6-6E59-C001-24AB96E9DE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xfrm>
            <a:off x="7393260" y="533400"/>
            <a:ext cx="3655740" cy="2886605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5B7A100-8164-172F-1322-8EFE8145D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95363"/>
            <a:ext cx="3932237" cy="4873625"/>
          </a:xfrm>
        </p:spPr>
        <p:txBody>
          <a:bodyPr/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sz="2800" b="1" dirty="0"/>
              <a:t>trajanje: 4 godine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hr-HR" sz="28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sz="2800" b="1" dirty="0"/>
              <a:t>Upisujemo: 20 učenika/1 razredni odjel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hr-HR" sz="28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 sz="2800" b="1" dirty="0"/>
              <a:t>jedina šumarska škola u Sisačko-moslavačkoj županiji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B28104E-B53A-5FFB-30E4-6010CAEEB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75066"/>
            <a:ext cx="274953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BE39DB60-8DB9-829F-8301-A8035CEABF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32" r="253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3ECADC1-8901-8B9F-9A7A-FCA8787D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488156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3200" dirty="0"/>
              <a:t>Tijekom svake godine predviđene su brojne stručne ekskurzije u naše Nacionalne parkove, Parkove prirode, Park šume, Arboretume, Botaničke vrtove, Šumarski institut, te Posebne rezervate prirode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252C177-28E5-CDD5-3C73-31D6425D5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904" y="1115082"/>
            <a:ext cx="6705060" cy="447395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DF9295-2107-F1D6-2E7A-1DA22BCB1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057" y="900317"/>
            <a:ext cx="5334462" cy="496867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6F4AFA4-A455-3087-35AC-9BFFB3D7F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61" y="900317"/>
            <a:ext cx="6323251" cy="474243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14F88B5-7762-20BC-6789-7663D5EC5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4912" y="911277"/>
            <a:ext cx="6508751" cy="488156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43C839E-96E8-1428-7316-3F7A6B809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9997" y="928889"/>
            <a:ext cx="6705060" cy="502879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5998AFE-7E9B-B786-4986-85E83DE11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9868" y="1061935"/>
            <a:ext cx="6302622" cy="472460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4369AD2-09E7-137D-A94E-1E3A6719D9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6004" y="750681"/>
            <a:ext cx="7133046" cy="534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0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E43071-CD76-0DEA-A50D-1717FEB06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824037"/>
            <a:ext cx="3932237" cy="1600200"/>
          </a:xfrm>
        </p:spPr>
        <p:txBody>
          <a:bodyPr>
            <a:normAutofit/>
          </a:bodyPr>
          <a:lstStyle/>
          <a:p>
            <a:r>
              <a:rPr lang="hr-HR" sz="4800" dirty="0"/>
              <a:t>Terenska nastava </a:t>
            </a:r>
          </a:p>
        </p:txBody>
      </p:sp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5E1E7A48-7B11-9F85-FAD5-FD7F6FA226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3F42A86-E04B-27D5-3ABB-1F58ACBC6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5369" y="3629608"/>
            <a:ext cx="3932237" cy="58786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800" dirty="0"/>
              <a:t>Nastava u prirodi </a:t>
            </a:r>
          </a:p>
        </p:txBody>
      </p:sp>
    </p:spTree>
    <p:extLst>
      <p:ext uri="{BB962C8B-B14F-4D97-AF65-F5344CB8AC3E}">
        <p14:creationId xmlns:p14="http://schemas.microsoft.com/office/powerpoint/2010/main" val="382844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7907A6-CF94-7803-784B-99BBB8B4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1" y="1763486"/>
            <a:ext cx="3932237" cy="1600200"/>
          </a:xfrm>
        </p:spPr>
        <p:txBody>
          <a:bodyPr>
            <a:normAutofit/>
          </a:bodyPr>
          <a:lstStyle/>
          <a:p>
            <a:r>
              <a:rPr lang="hr-HR" sz="5400" dirty="0"/>
              <a:t>Stručna praksa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BE413DF-DF55-9916-27FB-7563D2E3A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494314"/>
            <a:ext cx="3932237" cy="111500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3200" dirty="0"/>
              <a:t>Rad s najmodernijim instrumentima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B03584D0-B694-27EA-222D-9DA3E1DC6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144" y="490768"/>
            <a:ext cx="4495213" cy="600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9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C7D28B-D89B-716B-627E-E90DE7965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705877"/>
            <a:ext cx="3932237" cy="1600200"/>
          </a:xfrm>
        </p:spPr>
        <p:txBody>
          <a:bodyPr>
            <a:normAutofit/>
          </a:bodyPr>
          <a:lstStyle/>
          <a:p>
            <a:r>
              <a:rPr lang="hr-HR" sz="5400" dirty="0"/>
              <a:t>Šumarski poligon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7778E928-91BF-F751-A339-F09A43567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957" y="719582"/>
            <a:ext cx="3015281" cy="541883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D91FF94-09DE-5BB1-F619-5D421DF26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711" y="719582"/>
            <a:ext cx="2928579" cy="541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5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5CADFE-D70D-A3FB-75C2-9B8650F61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81" y="1698171"/>
            <a:ext cx="3932237" cy="1600200"/>
          </a:xfrm>
        </p:spPr>
        <p:txBody>
          <a:bodyPr>
            <a:normAutofit/>
          </a:bodyPr>
          <a:lstStyle/>
          <a:p>
            <a:r>
              <a:rPr lang="hr-HR" sz="4400" dirty="0"/>
              <a:t>Parkovna kultura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45E856F-A2E7-3826-5141-763C9867E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482" y="3559629"/>
            <a:ext cx="3932237" cy="1786812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000" dirty="0"/>
              <a:t>Nacionalni parkovi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000" dirty="0"/>
              <a:t>Parkovi prirode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000" dirty="0"/>
              <a:t>Parkovne vrste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000" dirty="0"/>
              <a:t>Projektiranje parkova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AC7CA0A-32B7-176E-7BE2-D20A6D8D0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627" y="1615283"/>
            <a:ext cx="5870957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7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5E84BB-ECFD-2217-D2BF-6DDC2D80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94" y="2388636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hr-HR" sz="6600" dirty="0"/>
              <a:t>lovstvo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4BE27EEA-3CCF-B5F4-1A00-70D052C5B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331" y="859473"/>
            <a:ext cx="6379030" cy="47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5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B580C7-F84C-CF5A-58EA-0CF692F4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1" y="1670179"/>
            <a:ext cx="3932237" cy="1600200"/>
          </a:xfrm>
        </p:spPr>
        <p:txBody>
          <a:bodyPr>
            <a:normAutofit/>
          </a:bodyPr>
          <a:lstStyle/>
          <a:p>
            <a:r>
              <a:rPr lang="hr-HR" sz="4400" dirty="0"/>
              <a:t>Zaštita šuma 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1B5B2D1-27A2-A70E-3998-DB2ACBE9F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3587621"/>
            <a:ext cx="3932237" cy="121764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800" dirty="0"/>
              <a:t>Bolesti drveća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800" dirty="0"/>
              <a:t>Svijet gljiva i kukaca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976D426-F4F2-29C4-D9DA-49083B1C7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955" y="869269"/>
            <a:ext cx="5573831" cy="54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6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Kutne linije</Template>
  <TotalTime>108</TotalTime>
  <Words>87</Words>
  <Application>Microsoft Office PowerPoint</Application>
  <PresentationFormat>Široki zaslon</PresentationFormat>
  <Paragraphs>22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5" baseType="lpstr">
      <vt:lpstr>Arial</vt:lpstr>
      <vt:lpstr>Univers Condensed Light</vt:lpstr>
      <vt:lpstr>Walbaum Display Light</vt:lpstr>
      <vt:lpstr>Wingdings</vt:lpstr>
      <vt:lpstr>AngleLinesVTI</vt:lpstr>
      <vt:lpstr>ŠUMARSKI TEHNIČAR </vt:lpstr>
      <vt:lpstr>PowerPoint prezentacija</vt:lpstr>
      <vt:lpstr>PowerPoint prezentacija</vt:lpstr>
      <vt:lpstr>Terenska nastava </vt:lpstr>
      <vt:lpstr>Stručna praksa</vt:lpstr>
      <vt:lpstr>Šumarski poligon </vt:lpstr>
      <vt:lpstr>Parkovna kultura</vt:lpstr>
      <vt:lpstr>lovstvo</vt:lpstr>
      <vt:lpstr>Zaštita šuma </vt:lpstr>
      <vt:lpstr>Stručna praksa u njemačkoj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ŠUMARSKI TEHNIČAR</dc:title>
  <dc:creator>daniel kolouch</dc:creator>
  <cp:lastModifiedBy>DELL</cp:lastModifiedBy>
  <cp:revision>3</cp:revision>
  <dcterms:created xsi:type="dcterms:W3CDTF">2023-05-08T17:42:35Z</dcterms:created>
  <dcterms:modified xsi:type="dcterms:W3CDTF">2025-03-28T09:02:29Z</dcterms:modified>
</cp:coreProperties>
</file>