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0" r:id="rId2"/>
    <p:sldId id="277" r:id="rId3"/>
    <p:sldId id="279" r:id="rId4"/>
    <p:sldId id="278" r:id="rId5"/>
    <p:sldId id="273" r:id="rId6"/>
    <p:sldId id="276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3F577-F7D4-4ED0-BB8B-51C5FDD1FF39}" type="datetimeFigureOut">
              <a:rPr lang="hr-HR" smtClean="0"/>
              <a:t>8.5.2023.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8107B-42F1-4585-A80B-3F22C784517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752284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3F577-F7D4-4ED0-BB8B-51C5FDD1FF39}" type="datetimeFigureOut">
              <a:rPr lang="hr-HR" smtClean="0"/>
              <a:t>8.5.2023.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8107B-42F1-4585-A80B-3F22C784517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81184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3F577-F7D4-4ED0-BB8B-51C5FDD1FF39}" type="datetimeFigureOut">
              <a:rPr lang="hr-HR" smtClean="0"/>
              <a:t>8.5.2023.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8107B-42F1-4585-A80B-3F22C784517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33497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3F577-F7D4-4ED0-BB8B-51C5FDD1FF39}" type="datetimeFigureOut">
              <a:rPr lang="hr-HR" smtClean="0"/>
              <a:t>8.5.2023.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8107B-42F1-4585-A80B-3F22C784517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1032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3F577-F7D4-4ED0-BB8B-51C5FDD1FF39}" type="datetimeFigureOut">
              <a:rPr lang="hr-HR" smtClean="0"/>
              <a:t>8.5.2023.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8107B-42F1-4585-A80B-3F22C784517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380795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3F577-F7D4-4ED0-BB8B-51C5FDD1FF39}" type="datetimeFigureOut">
              <a:rPr lang="hr-HR" smtClean="0"/>
              <a:t>8.5.2023.</a:t>
            </a:fld>
            <a:endParaRPr lang="hr-H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8107B-42F1-4585-A80B-3F22C784517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16750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3F577-F7D4-4ED0-BB8B-51C5FDD1FF39}" type="datetimeFigureOut">
              <a:rPr lang="hr-HR" smtClean="0"/>
              <a:t>8.5.2023.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8107B-42F1-4585-A80B-3F22C784517E}" type="slidenum">
              <a:rPr lang="hr-HR" smtClean="0"/>
              <a:t>‹#›</a:t>
            </a:fld>
            <a:endParaRPr lang="hr-H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283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3F577-F7D4-4ED0-BB8B-51C5FDD1FF39}" type="datetimeFigureOut">
              <a:rPr lang="hr-HR" smtClean="0"/>
              <a:t>8.5.2023.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8107B-42F1-4585-A80B-3F22C784517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72279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3F577-F7D4-4ED0-BB8B-51C5FDD1FF39}" type="datetimeFigureOut">
              <a:rPr lang="hr-HR" smtClean="0"/>
              <a:t>8.5.2023.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8107B-42F1-4585-A80B-3F22C784517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11315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3F577-F7D4-4ED0-BB8B-51C5FDD1FF39}" type="datetimeFigureOut">
              <a:rPr lang="hr-HR" smtClean="0"/>
              <a:t>8.5.2023.</a:t>
            </a:fld>
            <a:endParaRPr lang="hr-H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hr-HR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8107B-42F1-4585-A80B-3F22C784517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91037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96E3F577-F7D4-4ED0-BB8B-51C5FDD1FF39}" type="datetimeFigureOut">
              <a:rPr lang="hr-HR" smtClean="0"/>
              <a:t>8.5.2023.</a:t>
            </a:fld>
            <a:endParaRPr lang="hr-H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hr-H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8107B-42F1-4585-A80B-3F22C784517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8440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96E3F577-F7D4-4ED0-BB8B-51C5FDD1FF39}" type="datetimeFigureOut">
              <a:rPr lang="hr-HR" smtClean="0"/>
              <a:t>8.5.2023.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CC88107B-42F1-4585-A80B-3F22C784517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17869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C06A88A-EF76-A5EE-52CE-4FCE3EDCC30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hr-HR" sz="8000" dirty="0"/>
              <a:t>Opća gimnazija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1C32DAD2-A66F-8B79-D135-F203A7FB4B5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168044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BAD9A33-03D4-AE37-EF63-EDBB8A0B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307745"/>
            <a:ext cx="7729728" cy="1188720"/>
          </a:xfrm>
        </p:spPr>
        <p:txBody>
          <a:bodyPr>
            <a:normAutofit/>
          </a:bodyPr>
          <a:lstStyle/>
          <a:p>
            <a:r>
              <a:rPr lang="pl-PL" sz="3000" dirty="0"/>
              <a:t>Dobra podloga za upis na željene fakultete </a:t>
            </a:r>
            <a:endParaRPr lang="hr-HR" sz="3000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B673CF1-3700-3FF8-9794-A56297ECB7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0A3AFCD9-FFA6-0132-5C3A-352D2B942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735" y="1823582"/>
            <a:ext cx="3567566" cy="2365452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101D387E-C4A9-9EE2-DBAB-57017737EF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8432" y="4518460"/>
            <a:ext cx="3815601" cy="2219278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461D9A3F-DBB8-46BF-551F-C8A41671BC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0120" y="1823582"/>
            <a:ext cx="4224894" cy="236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356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1FAB481-F401-224C-410B-9567E7E4E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23154"/>
            <a:ext cx="7729728" cy="1188720"/>
          </a:xfrm>
        </p:spPr>
        <p:txBody>
          <a:bodyPr>
            <a:normAutofit/>
          </a:bodyPr>
          <a:lstStyle/>
          <a:p>
            <a:r>
              <a:rPr lang="pl-PL" sz="3000" dirty="0"/>
              <a:t>Prednost rada u malim skupinama </a:t>
            </a:r>
            <a:endParaRPr lang="hr-HR" sz="3000" dirty="0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2FB1951D-0BE2-1551-15CC-97AEE2C8E3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60" y="2025867"/>
            <a:ext cx="2808464" cy="3744619"/>
          </a:xfr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B45B62E0-2D5B-8FDF-142D-9291D02057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501" y="2025866"/>
            <a:ext cx="4992826" cy="3744619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C0D8535F-9BC2-1164-CA1E-FCF965BF6D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7741" y="2025866"/>
            <a:ext cx="2810043" cy="374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964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6CC9287-E127-B5DD-D0FD-7C4E8FEA6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72234"/>
            <a:ext cx="7729728" cy="1188720"/>
          </a:xfrm>
        </p:spPr>
        <p:txBody>
          <a:bodyPr>
            <a:normAutofit fontScale="90000"/>
          </a:bodyPr>
          <a:lstStyle/>
          <a:p>
            <a:r>
              <a:rPr lang="pl-PL" dirty="0"/>
              <a:t>Sudjelovanje u školskim, nacionalnim i međunarodnim projektima 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116A491-5EEB-F5AF-597E-A9B6E0CCEF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B2889951-9C7F-8092-CF2A-83E2D8BF1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806" y="1562469"/>
            <a:ext cx="3599829" cy="4799771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97B1D91F-6471-304F-5221-BBD3191E91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4496" y="1562468"/>
            <a:ext cx="3199066" cy="479977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15AD90E4-CA49-BFBB-BA75-3A37CB9AA9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0151" y="1562468"/>
            <a:ext cx="3599828" cy="479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125028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2501C2C-0030-4874-A8A0-CC2B25A6199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flipV="1">
            <a:off x="0" y="844869"/>
            <a:ext cx="45719" cy="45719"/>
          </a:xfrm>
        </p:spPr>
        <p:txBody>
          <a:bodyPr>
            <a:normAutofit fontScale="90000"/>
          </a:bodyPr>
          <a:lstStyle/>
          <a:p>
            <a:pPr algn="ctr"/>
            <a:endParaRPr lang="hr-HR" sz="4500" b="1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977E427D-3B7B-036D-3209-D63D2031A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798" y="146832"/>
            <a:ext cx="4783092" cy="3575513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2E5492D2-AEF2-DB78-52A8-D9FB990A1E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568" r="17283"/>
          <a:stretch/>
        </p:blipFill>
        <p:spPr>
          <a:xfrm>
            <a:off x="6400767" y="176915"/>
            <a:ext cx="4359357" cy="3178578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A9B92C8F-D4F7-0FBB-8731-29BBCEBE32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2418" y="3506701"/>
            <a:ext cx="4347707" cy="3252085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A50FD446-EAA4-58AC-4180-C333005F5C2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898"/>
          <a:stretch/>
        </p:blipFill>
        <p:spPr>
          <a:xfrm>
            <a:off x="667797" y="4036769"/>
            <a:ext cx="4788792" cy="255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869279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EFF84180-00BB-A4A4-09F3-E6C358953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690" y="2765164"/>
            <a:ext cx="3777916" cy="3879772"/>
          </a:xfrm>
          <a:prstGeom prst="rect">
            <a:avLst/>
          </a:prstGeom>
        </p:spPr>
      </p:pic>
      <p:pic>
        <p:nvPicPr>
          <p:cNvPr id="1026" name="Picture 2" descr="Udruga IKS : Nasa zajednica, nasa odgovornost.">
            <a:extLst>
              <a:ext uri="{FF2B5EF4-FFF2-40B4-BE49-F238E27FC236}">
                <a16:creationId xmlns:a16="http://schemas.microsoft.com/office/drawing/2014/main" id="{D18BCEC2-2FD3-EAA8-EC11-28B67BCC8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453" y="700165"/>
            <a:ext cx="6461094" cy="180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uropean Commission - ACTED">
            <a:extLst>
              <a:ext uri="{FF2B5EF4-FFF2-40B4-BE49-F238E27FC236}">
                <a16:creationId xmlns:a16="http://schemas.microsoft.com/office/drawing/2014/main" id="{16EA12E5-8BC3-3F85-8862-2BEA9CB0B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802" y="3258152"/>
            <a:ext cx="3970540" cy="270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0381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Paket">
  <a:themeElements>
    <a:clrScheme name="Paket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ke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ket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TM10001115[[fn=Paket]]</Template>
  <TotalTime>72</TotalTime>
  <Words>22</Words>
  <Application>Microsoft Office PowerPoint</Application>
  <PresentationFormat>Široki zaslon</PresentationFormat>
  <Paragraphs>4</Paragraphs>
  <Slides>6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2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6</vt:i4>
      </vt:variant>
    </vt:vector>
  </HeadingPairs>
  <TitlesOfParts>
    <vt:vector size="9" baseType="lpstr">
      <vt:lpstr>Arial</vt:lpstr>
      <vt:lpstr>Gill Sans MT</vt:lpstr>
      <vt:lpstr>Paket</vt:lpstr>
      <vt:lpstr>Opća gimnazija</vt:lpstr>
      <vt:lpstr>Dobra podloga za upis na željene fakultete </vt:lpstr>
      <vt:lpstr>Prednost rada u malim skupinama </vt:lpstr>
      <vt:lpstr>Sudjelovanje u školskim, nacionalnim i međunarodnim projektima 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OPĆA GIMNAZIJA</dc:title>
  <dc:creator>DELL</dc:creator>
  <cp:lastModifiedBy>DELL</cp:lastModifiedBy>
  <cp:revision>3</cp:revision>
  <dcterms:created xsi:type="dcterms:W3CDTF">2023-05-05T06:55:57Z</dcterms:created>
  <dcterms:modified xsi:type="dcterms:W3CDTF">2023-05-08T07:37:42Z</dcterms:modified>
</cp:coreProperties>
</file>